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sldIdLst>
    <p:sldId id="256" r:id="rId2"/>
    <p:sldId id="258" r:id="rId3"/>
    <p:sldId id="260" r:id="rId4"/>
    <p:sldId id="271" r:id="rId5"/>
    <p:sldId id="261" r:id="rId6"/>
    <p:sldId id="273" r:id="rId7"/>
    <p:sldId id="264" r:id="rId8"/>
    <p:sldId id="262" r:id="rId9"/>
    <p:sldId id="274" r:id="rId10"/>
    <p:sldId id="263" r:id="rId11"/>
    <p:sldId id="265" r:id="rId12"/>
    <p:sldId id="266" r:id="rId13"/>
    <p:sldId id="267" r:id="rId14"/>
    <p:sldId id="275" r:id="rId15"/>
    <p:sldId id="268" r:id="rId16"/>
    <p:sldId id="269" r:id="rId17"/>
    <p:sldId id="270"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58927-659C-425B-A6B0-EA343384DCC9}" v="4" dt="2023-08-02T06:19:59.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西村 陽生" userId="763805c10ad28a2a" providerId="LiveId" clId="{6D74BCB1-F058-422D-A3E4-C9C4D178E19F}"/>
    <pc:docChg chg="undo redo custSel addSld delSld modSld sldOrd">
      <pc:chgData name="西村 陽生" userId="763805c10ad28a2a" providerId="LiveId" clId="{6D74BCB1-F058-422D-A3E4-C9C4D178E19F}" dt="2023-06-19T02:59:52.681" v="31556" actId="14100"/>
      <pc:docMkLst>
        <pc:docMk/>
      </pc:docMkLst>
      <pc:sldChg chg="modSp mod">
        <pc:chgData name="西村 陽生" userId="763805c10ad28a2a" providerId="LiveId" clId="{6D74BCB1-F058-422D-A3E4-C9C4D178E19F}" dt="2023-06-18T04:51:01.623" v="26010" actId="122"/>
        <pc:sldMkLst>
          <pc:docMk/>
          <pc:sldMk cId="2774215964" sldId="256"/>
        </pc:sldMkLst>
        <pc:spChg chg="mod">
          <ac:chgData name="西村 陽生" userId="763805c10ad28a2a" providerId="LiveId" clId="{6D74BCB1-F058-422D-A3E4-C9C4D178E19F}" dt="2023-06-18T04:51:01.623" v="26010" actId="122"/>
          <ac:spMkLst>
            <pc:docMk/>
            <pc:sldMk cId="2774215964" sldId="256"/>
            <ac:spMk id="3" creationId="{2E35ED33-4976-2313-DD6F-7F51F5C5DDC4}"/>
          </ac:spMkLst>
        </pc:spChg>
      </pc:sldChg>
      <pc:sldChg chg="addSp delSp modSp new del mod">
        <pc:chgData name="西村 陽生" userId="763805c10ad28a2a" providerId="LiveId" clId="{6D74BCB1-F058-422D-A3E4-C9C4D178E19F}" dt="2023-06-17T16:50:01.707" v="90" actId="47"/>
        <pc:sldMkLst>
          <pc:docMk/>
          <pc:sldMk cId="4042402421" sldId="257"/>
        </pc:sldMkLst>
        <pc:spChg chg="del">
          <ac:chgData name="西村 陽生" userId="763805c10ad28a2a" providerId="LiveId" clId="{6D74BCB1-F058-422D-A3E4-C9C4D178E19F}" dt="2023-06-17T16:46:55.765" v="2" actId="478"/>
          <ac:spMkLst>
            <pc:docMk/>
            <pc:sldMk cId="4042402421" sldId="257"/>
            <ac:spMk id="2" creationId="{0F4D1F2E-DEB4-5990-AF0B-8F268DB4386F}"/>
          </ac:spMkLst>
        </pc:spChg>
        <pc:spChg chg="del">
          <ac:chgData name="西村 陽生" userId="763805c10ad28a2a" providerId="LiveId" clId="{6D74BCB1-F058-422D-A3E4-C9C4D178E19F}" dt="2023-06-17T16:46:54.544" v="1" actId="478"/>
          <ac:spMkLst>
            <pc:docMk/>
            <pc:sldMk cId="4042402421" sldId="257"/>
            <ac:spMk id="3" creationId="{EB4AE510-199B-B475-27C1-0315423CF152}"/>
          </ac:spMkLst>
        </pc:spChg>
        <pc:picChg chg="add del mod">
          <ac:chgData name="西村 陽生" userId="763805c10ad28a2a" providerId="LiveId" clId="{6D74BCB1-F058-422D-A3E4-C9C4D178E19F}" dt="2023-06-17T16:49:47.402" v="88" actId="21"/>
          <ac:picMkLst>
            <pc:docMk/>
            <pc:sldMk cId="4042402421" sldId="257"/>
            <ac:picMk id="4" creationId="{23069C80-5B73-2452-8700-9CAAA0D72307}"/>
          </ac:picMkLst>
        </pc:picChg>
      </pc:sldChg>
      <pc:sldChg chg="addSp delSp modSp new mod">
        <pc:chgData name="西村 陽生" userId="763805c10ad28a2a" providerId="LiveId" clId="{6D74BCB1-F058-422D-A3E4-C9C4D178E19F}" dt="2023-06-19T01:56:48.427" v="31344" actId="20577"/>
        <pc:sldMkLst>
          <pc:docMk/>
          <pc:sldMk cId="4222966839" sldId="258"/>
        </pc:sldMkLst>
        <pc:spChg chg="mod">
          <ac:chgData name="西村 陽生" userId="763805c10ad28a2a" providerId="LiveId" clId="{6D74BCB1-F058-422D-A3E4-C9C4D178E19F}" dt="2023-06-17T16:54:34.212" v="269" actId="1076"/>
          <ac:spMkLst>
            <pc:docMk/>
            <pc:sldMk cId="4222966839" sldId="258"/>
            <ac:spMk id="2" creationId="{3F7455B2-E327-27F0-53B0-64C4DB1EEAAB}"/>
          </ac:spMkLst>
        </pc:spChg>
        <pc:spChg chg="add mod">
          <ac:chgData name="西村 陽生" userId="763805c10ad28a2a" providerId="LiveId" clId="{6D74BCB1-F058-422D-A3E4-C9C4D178E19F}" dt="2023-06-18T06:03:19.555" v="29190" actId="255"/>
          <ac:spMkLst>
            <pc:docMk/>
            <pc:sldMk cId="4222966839" sldId="258"/>
            <ac:spMk id="3" creationId="{23E83878-336C-B9F4-A4FB-87140FC28DC8}"/>
          </ac:spMkLst>
        </pc:spChg>
        <pc:spChg chg="del">
          <ac:chgData name="西村 陽生" userId="763805c10ad28a2a" providerId="LiveId" clId="{6D74BCB1-F058-422D-A3E4-C9C4D178E19F}" dt="2023-06-17T16:50:15.286" v="93"/>
          <ac:spMkLst>
            <pc:docMk/>
            <pc:sldMk cId="4222966839" sldId="258"/>
            <ac:spMk id="3" creationId="{6577A074-AE2E-AFD3-632F-783EC65040DA}"/>
          </ac:spMkLst>
        </pc:spChg>
        <pc:spChg chg="add mod">
          <ac:chgData name="西村 陽生" userId="763805c10ad28a2a" providerId="LiveId" clId="{6D74BCB1-F058-422D-A3E4-C9C4D178E19F}" dt="2023-06-19T01:56:48.427" v="31344" actId="20577"/>
          <ac:spMkLst>
            <pc:docMk/>
            <pc:sldMk cId="4222966839" sldId="258"/>
            <ac:spMk id="6" creationId="{0CF3D801-C7BC-C133-B709-249669ABD140}"/>
          </ac:spMkLst>
        </pc:spChg>
        <pc:picChg chg="add del mod">
          <ac:chgData name="西村 陽生" userId="763805c10ad28a2a" providerId="LiveId" clId="{6D74BCB1-F058-422D-A3E4-C9C4D178E19F}" dt="2023-06-17T16:52:50.650" v="136" actId="21"/>
          <ac:picMkLst>
            <pc:docMk/>
            <pc:sldMk cId="4222966839" sldId="258"/>
            <ac:picMk id="4" creationId="{DE671EA1-EC11-1527-CFE4-EA2D03718D93}"/>
          </ac:picMkLst>
        </pc:picChg>
      </pc:sldChg>
      <pc:sldChg chg="new del">
        <pc:chgData name="西村 陽生" userId="763805c10ad28a2a" providerId="LiveId" clId="{6D74BCB1-F058-422D-A3E4-C9C4D178E19F}" dt="2023-06-17T16:50:02.575" v="91" actId="47"/>
        <pc:sldMkLst>
          <pc:docMk/>
          <pc:sldMk cId="3683821531" sldId="259"/>
        </pc:sldMkLst>
      </pc:sldChg>
      <pc:sldChg chg="addSp delSp modSp new del mod">
        <pc:chgData name="西村 陽生" userId="763805c10ad28a2a" providerId="LiveId" clId="{6D74BCB1-F058-422D-A3E4-C9C4D178E19F}" dt="2023-06-17T16:52:36.455" v="134" actId="47"/>
        <pc:sldMkLst>
          <pc:docMk/>
          <pc:sldMk cId="3826144138" sldId="259"/>
        </pc:sldMkLst>
        <pc:spChg chg="mod">
          <ac:chgData name="西村 陽生" userId="763805c10ad28a2a" providerId="LiveId" clId="{6D74BCB1-F058-422D-A3E4-C9C4D178E19F}" dt="2023-06-17T16:52:30.789" v="132" actId="1076"/>
          <ac:spMkLst>
            <pc:docMk/>
            <pc:sldMk cId="3826144138" sldId="259"/>
            <ac:spMk id="2" creationId="{52BFBC32-10B7-8B58-307E-0C091D1C7F6A}"/>
          </ac:spMkLst>
        </pc:spChg>
        <pc:spChg chg="add">
          <ac:chgData name="西村 陽生" userId="763805c10ad28a2a" providerId="LiveId" clId="{6D74BCB1-F058-422D-A3E4-C9C4D178E19F}" dt="2023-06-17T16:51:37.093" v="113" actId="22"/>
          <ac:spMkLst>
            <pc:docMk/>
            <pc:sldMk cId="3826144138" sldId="259"/>
            <ac:spMk id="7" creationId="{F5E3C9EB-2DC1-0F69-1BC9-509F4A8C8E20}"/>
          </ac:spMkLst>
        </pc:spChg>
        <pc:picChg chg="add del">
          <ac:chgData name="西村 陽生" userId="763805c10ad28a2a" providerId="LiveId" clId="{6D74BCB1-F058-422D-A3E4-C9C4D178E19F}" dt="2023-06-17T16:51:51.559" v="117" actId="21"/>
          <ac:picMkLst>
            <pc:docMk/>
            <pc:sldMk cId="3826144138" sldId="259"/>
            <ac:picMk id="5" creationId="{7B4F2BAE-4C35-7B50-4AE9-FA45F758FD44}"/>
          </ac:picMkLst>
        </pc:picChg>
      </pc:sldChg>
      <pc:sldChg chg="addSp delSp modSp add mod">
        <pc:chgData name="西村 陽生" userId="763805c10ad28a2a" providerId="LiveId" clId="{6D74BCB1-F058-422D-A3E4-C9C4D178E19F}" dt="2023-06-17T17:48:26.037" v="5716" actId="208"/>
        <pc:sldMkLst>
          <pc:docMk/>
          <pc:sldMk cId="593262109" sldId="260"/>
        </pc:sldMkLst>
        <pc:spChg chg="mod">
          <ac:chgData name="西村 陽生" userId="763805c10ad28a2a" providerId="LiveId" clId="{6D74BCB1-F058-422D-A3E4-C9C4D178E19F}" dt="2023-06-17T17:06:30.478" v="2000" actId="20577"/>
          <ac:spMkLst>
            <pc:docMk/>
            <pc:sldMk cId="593262109" sldId="260"/>
            <ac:spMk id="2" creationId="{3F7455B2-E327-27F0-53B0-64C4DB1EEAAB}"/>
          </ac:spMkLst>
        </pc:spChg>
        <pc:spChg chg="add del mod">
          <ac:chgData name="西村 陽生" userId="763805c10ad28a2a" providerId="LiveId" clId="{6D74BCB1-F058-422D-A3E4-C9C4D178E19F}" dt="2023-06-17T16:51:59.868" v="121" actId="478"/>
          <ac:spMkLst>
            <pc:docMk/>
            <pc:sldMk cId="593262109" sldId="260"/>
            <ac:spMk id="5" creationId="{604001A1-02D3-01EF-DD5A-C5B93D319129}"/>
          </ac:spMkLst>
        </pc:spChg>
        <pc:spChg chg="add del mod">
          <ac:chgData name="西村 陽生" userId="763805c10ad28a2a" providerId="LiveId" clId="{6D74BCB1-F058-422D-A3E4-C9C4D178E19F}" dt="2023-06-17T17:20:37.574" v="3079" actId="478"/>
          <ac:spMkLst>
            <pc:docMk/>
            <pc:sldMk cId="593262109" sldId="260"/>
            <ac:spMk id="9" creationId="{FF153BB6-AD7E-027D-E77B-C266A3F0B313}"/>
          </ac:spMkLst>
        </pc:spChg>
        <pc:picChg chg="del">
          <ac:chgData name="西村 陽生" userId="763805c10ad28a2a" providerId="LiveId" clId="{6D74BCB1-F058-422D-A3E4-C9C4D178E19F}" dt="2023-06-17T16:51:46.453" v="116" actId="478"/>
          <ac:picMkLst>
            <pc:docMk/>
            <pc:sldMk cId="593262109" sldId="260"/>
            <ac:picMk id="4" creationId="{DE671EA1-EC11-1527-CFE4-EA2D03718D93}"/>
          </ac:picMkLst>
        </pc:picChg>
        <pc:picChg chg="add mod">
          <ac:chgData name="西村 陽生" userId="763805c10ad28a2a" providerId="LiveId" clId="{6D74BCB1-F058-422D-A3E4-C9C4D178E19F}" dt="2023-06-17T17:48:26.037" v="5716" actId="208"/>
          <ac:picMkLst>
            <pc:docMk/>
            <pc:sldMk cId="593262109" sldId="260"/>
            <ac:picMk id="6" creationId="{11DD0D0B-2004-B423-2A11-0AC489A12C64}"/>
          </ac:picMkLst>
        </pc:picChg>
        <pc:picChg chg="add del mod">
          <ac:chgData name="西村 陽生" userId="763805c10ad28a2a" providerId="LiveId" clId="{6D74BCB1-F058-422D-A3E4-C9C4D178E19F}" dt="2023-06-17T17:20:33.579" v="3078" actId="478"/>
          <ac:picMkLst>
            <pc:docMk/>
            <pc:sldMk cId="593262109" sldId="260"/>
            <ac:picMk id="7" creationId="{B41746BC-1E9C-9289-3336-A7BA6BCE0B59}"/>
          </ac:picMkLst>
        </pc:picChg>
        <pc:picChg chg="add mod">
          <ac:chgData name="西村 陽生" userId="763805c10ad28a2a" providerId="LiveId" clId="{6D74BCB1-F058-422D-A3E4-C9C4D178E19F}" dt="2023-06-17T17:48:26.037" v="5716" actId="208"/>
          <ac:picMkLst>
            <pc:docMk/>
            <pc:sldMk cId="593262109" sldId="260"/>
            <ac:picMk id="11" creationId="{1B4FBC9E-404C-6DE1-4861-D950E310D243}"/>
          </ac:picMkLst>
        </pc:picChg>
      </pc:sldChg>
      <pc:sldChg chg="addSp delSp modSp add mod">
        <pc:chgData name="西村 陽生" userId="763805c10ad28a2a" providerId="LiveId" clId="{6D74BCB1-F058-422D-A3E4-C9C4D178E19F}" dt="2023-06-18T11:04:27.125" v="30385" actId="14100"/>
        <pc:sldMkLst>
          <pc:docMk/>
          <pc:sldMk cId="2109487585" sldId="261"/>
        </pc:sldMkLst>
        <pc:spChg chg="del mod">
          <ac:chgData name="西村 陽生" userId="763805c10ad28a2a" providerId="LiveId" clId="{6D74BCB1-F058-422D-A3E4-C9C4D178E19F}" dt="2023-06-17T17:14:45.093" v="3062" actId="478"/>
          <ac:spMkLst>
            <pc:docMk/>
            <pc:sldMk cId="2109487585" sldId="261"/>
            <ac:spMk id="2" creationId="{3F7455B2-E327-27F0-53B0-64C4DB1EEAAB}"/>
          </ac:spMkLst>
        </pc:spChg>
        <pc:spChg chg="add mod">
          <ac:chgData name="西村 陽生" userId="763805c10ad28a2a" providerId="LiveId" clId="{6D74BCB1-F058-422D-A3E4-C9C4D178E19F}" dt="2023-06-18T06:03:35.968" v="29192" actId="255"/>
          <ac:spMkLst>
            <pc:docMk/>
            <pc:sldMk cId="2109487585" sldId="261"/>
            <ac:spMk id="2" creationId="{B573F2EC-6DDD-B465-C3CB-7035CFA86DF3}"/>
          </ac:spMkLst>
        </pc:spChg>
        <pc:spChg chg="add mod">
          <ac:chgData name="西村 陽生" userId="763805c10ad28a2a" providerId="LiveId" clId="{6D74BCB1-F058-422D-A3E4-C9C4D178E19F}" dt="2023-06-18T11:04:27.125" v="30385" actId="14100"/>
          <ac:spMkLst>
            <pc:docMk/>
            <pc:sldMk cId="2109487585" sldId="261"/>
            <ac:spMk id="3" creationId="{E763A7C9-1772-E38F-3D59-E30993369DB6}"/>
          </ac:spMkLst>
        </pc:spChg>
        <pc:spChg chg="add del mod">
          <ac:chgData name="西村 陽生" userId="763805c10ad28a2a" providerId="LiveId" clId="{6D74BCB1-F058-422D-A3E4-C9C4D178E19F}" dt="2023-06-18T05:17:29.784" v="27077" actId="478"/>
          <ac:spMkLst>
            <pc:docMk/>
            <pc:sldMk cId="2109487585" sldId="261"/>
            <ac:spMk id="4" creationId="{C0B3F854-003E-A68F-6FAF-0E009C585761}"/>
          </ac:spMkLst>
        </pc:spChg>
        <pc:spChg chg="add del mod">
          <ac:chgData name="西村 陽生" userId="763805c10ad28a2a" providerId="LiveId" clId="{6D74BCB1-F058-422D-A3E4-C9C4D178E19F}" dt="2023-06-17T17:14:47.639" v="3063" actId="478"/>
          <ac:spMkLst>
            <pc:docMk/>
            <pc:sldMk cId="2109487585" sldId="261"/>
            <ac:spMk id="5" creationId="{40442181-1470-7D1C-E29B-3F628D973E82}"/>
          </ac:spMkLst>
        </pc:spChg>
        <pc:spChg chg="add del mod">
          <ac:chgData name="西村 陽生" userId="763805c10ad28a2a" providerId="LiveId" clId="{6D74BCB1-F058-422D-A3E4-C9C4D178E19F}" dt="2023-06-18T05:17:28.476" v="27076" actId="478"/>
          <ac:spMkLst>
            <pc:docMk/>
            <pc:sldMk cId="2109487585" sldId="261"/>
            <ac:spMk id="15" creationId="{073C24DE-38B3-AE6A-70A7-695EF363507F}"/>
          </ac:spMkLst>
        </pc:spChg>
        <pc:spChg chg="add del mod">
          <ac:chgData name="西村 陽生" userId="763805c10ad28a2a" providerId="LiveId" clId="{6D74BCB1-F058-422D-A3E4-C9C4D178E19F}" dt="2023-06-17T17:28:37.805" v="3564" actId="478"/>
          <ac:spMkLst>
            <pc:docMk/>
            <pc:sldMk cId="2109487585" sldId="261"/>
            <ac:spMk id="16" creationId="{B07D0D91-2783-66F0-D5B9-EB31D4ABBC91}"/>
          </ac:spMkLst>
        </pc:spChg>
        <pc:spChg chg="add del mod">
          <ac:chgData name="西村 陽生" userId="763805c10ad28a2a" providerId="LiveId" clId="{6D74BCB1-F058-422D-A3E4-C9C4D178E19F}" dt="2023-06-18T05:17:25.316" v="27073" actId="478"/>
          <ac:spMkLst>
            <pc:docMk/>
            <pc:sldMk cId="2109487585" sldId="261"/>
            <ac:spMk id="17" creationId="{DE04D9E9-A1C2-8F6B-9793-B171FF0202AA}"/>
          </ac:spMkLst>
        </pc:spChg>
        <pc:spChg chg="add del mod">
          <ac:chgData name="西村 陽生" userId="763805c10ad28a2a" providerId="LiveId" clId="{6D74BCB1-F058-422D-A3E4-C9C4D178E19F}" dt="2023-06-18T05:17:26.175" v="27074" actId="478"/>
          <ac:spMkLst>
            <pc:docMk/>
            <pc:sldMk cId="2109487585" sldId="261"/>
            <ac:spMk id="18" creationId="{A18B65F9-B28F-CC54-B1F2-1EF23B8EBC91}"/>
          </ac:spMkLst>
        </pc:spChg>
        <pc:picChg chg="del">
          <ac:chgData name="西村 陽生" userId="763805c10ad28a2a" providerId="LiveId" clId="{6D74BCB1-F058-422D-A3E4-C9C4D178E19F}" dt="2023-06-17T16:52:38.768" v="135" actId="478"/>
          <ac:picMkLst>
            <pc:docMk/>
            <pc:sldMk cId="2109487585" sldId="261"/>
            <ac:picMk id="6" creationId="{11DD0D0B-2004-B423-2A11-0AC489A12C64}"/>
          </ac:picMkLst>
        </pc:picChg>
        <pc:picChg chg="add del mod">
          <ac:chgData name="西村 陽生" userId="763805c10ad28a2a" providerId="LiveId" clId="{6D74BCB1-F058-422D-A3E4-C9C4D178E19F}" dt="2023-06-17T17:16:31.408" v="3075" actId="478"/>
          <ac:picMkLst>
            <pc:docMk/>
            <pc:sldMk cId="2109487585" sldId="261"/>
            <ac:picMk id="8" creationId="{CD761335-4F6F-88D8-D38F-5637054819EF}"/>
          </ac:picMkLst>
        </pc:picChg>
        <pc:picChg chg="add del mod">
          <ac:chgData name="西村 陽生" userId="763805c10ad28a2a" providerId="LiveId" clId="{6D74BCB1-F058-422D-A3E4-C9C4D178E19F}" dt="2023-06-17T20:23:05.087" v="20393" actId="478"/>
          <ac:picMkLst>
            <pc:docMk/>
            <pc:sldMk cId="2109487585" sldId="261"/>
            <ac:picMk id="10" creationId="{D3B60349-403E-867A-45F8-274C93112894}"/>
          </ac:picMkLst>
        </pc:picChg>
        <pc:picChg chg="add del mod">
          <ac:chgData name="西村 陽生" userId="763805c10ad28a2a" providerId="LiveId" clId="{6D74BCB1-F058-422D-A3E4-C9C4D178E19F}" dt="2023-06-18T05:17:23.841" v="27072" actId="478"/>
          <ac:picMkLst>
            <pc:docMk/>
            <pc:sldMk cId="2109487585" sldId="261"/>
            <ac:picMk id="12" creationId="{ED3AC2C9-8A57-74EB-1923-6564AE63F548}"/>
          </ac:picMkLst>
        </pc:picChg>
        <pc:picChg chg="add del mod">
          <ac:chgData name="西村 陽生" userId="763805c10ad28a2a" providerId="LiveId" clId="{6D74BCB1-F058-422D-A3E4-C9C4D178E19F}" dt="2023-06-18T05:17:27.261" v="27075" actId="478"/>
          <ac:picMkLst>
            <pc:docMk/>
            <pc:sldMk cId="2109487585" sldId="261"/>
            <ac:picMk id="14" creationId="{4C200877-F686-C740-7859-25FBB5A662E7}"/>
          </ac:picMkLst>
        </pc:picChg>
      </pc:sldChg>
      <pc:sldChg chg="addSp delSp modSp add mod">
        <pc:chgData name="西村 陽生" userId="763805c10ad28a2a" providerId="LiveId" clId="{6D74BCB1-F058-422D-A3E4-C9C4D178E19F}" dt="2023-06-19T02:55:55.100" v="31543" actId="20577"/>
        <pc:sldMkLst>
          <pc:docMk/>
          <pc:sldMk cId="3160956126" sldId="262"/>
        </pc:sldMkLst>
        <pc:spChg chg="add mod">
          <ac:chgData name="西村 陽生" userId="763805c10ad28a2a" providerId="LiveId" clId="{6D74BCB1-F058-422D-A3E4-C9C4D178E19F}" dt="2023-06-18T06:04:04.670" v="29200" actId="14100"/>
          <ac:spMkLst>
            <pc:docMk/>
            <pc:sldMk cId="3160956126" sldId="262"/>
            <ac:spMk id="2" creationId="{DA56923C-372D-5DAB-7CB8-953643F4425F}"/>
          </ac:spMkLst>
        </pc:spChg>
        <pc:spChg chg="mod">
          <ac:chgData name="西村 陽生" userId="763805c10ad28a2a" providerId="LiveId" clId="{6D74BCB1-F058-422D-A3E4-C9C4D178E19F}" dt="2023-06-18T06:51:44.982" v="30074" actId="14100"/>
          <ac:spMkLst>
            <pc:docMk/>
            <pc:sldMk cId="3160956126" sldId="262"/>
            <ac:spMk id="3" creationId="{E763A7C9-1772-E38F-3D59-E30993369DB6}"/>
          </ac:spMkLst>
        </pc:spChg>
        <pc:spChg chg="add mod">
          <ac:chgData name="西村 陽生" userId="763805c10ad28a2a" providerId="LiveId" clId="{6D74BCB1-F058-422D-A3E4-C9C4D178E19F}" dt="2023-06-19T02:55:55.100" v="31543" actId="20577"/>
          <ac:spMkLst>
            <pc:docMk/>
            <pc:sldMk cId="3160956126" sldId="262"/>
            <ac:spMk id="4" creationId="{B73B2A2A-690F-DD14-8359-4C10306A1352}"/>
          </ac:spMkLst>
        </pc:spChg>
        <pc:picChg chg="add del">
          <ac:chgData name="西村 陽生" userId="763805c10ad28a2a" providerId="LiveId" clId="{6D74BCB1-F058-422D-A3E4-C9C4D178E19F}" dt="2023-06-17T17:35:21.538" v="4152" actId="22"/>
          <ac:picMkLst>
            <pc:docMk/>
            <pc:sldMk cId="3160956126" sldId="262"/>
            <ac:picMk id="4" creationId="{525514AB-2BD3-2EE4-259D-C1B7EE6312E8}"/>
          </ac:picMkLst>
        </pc:picChg>
        <pc:picChg chg="add mod">
          <ac:chgData name="西村 陽生" userId="763805c10ad28a2a" providerId="LiveId" clId="{6D74BCB1-F058-422D-A3E4-C9C4D178E19F}" dt="2023-06-18T11:06:17.002" v="30415" actId="1076"/>
          <ac:picMkLst>
            <pc:docMk/>
            <pc:sldMk cId="3160956126" sldId="262"/>
            <ac:picMk id="6" creationId="{4A6093D9-798C-D3A6-AAAE-E2A57C6C1C0A}"/>
          </ac:picMkLst>
        </pc:picChg>
        <pc:picChg chg="del">
          <ac:chgData name="西村 陽生" userId="763805c10ad28a2a" providerId="LiveId" clId="{6D74BCB1-F058-422D-A3E4-C9C4D178E19F}" dt="2023-06-17T17:46:30.579" v="5686" actId="478"/>
          <ac:picMkLst>
            <pc:docMk/>
            <pc:sldMk cId="3160956126" sldId="262"/>
            <ac:picMk id="10" creationId="{D3B60349-403E-867A-45F8-274C93112894}"/>
          </ac:picMkLst>
        </pc:picChg>
        <pc:picChg chg="del">
          <ac:chgData name="西村 陽生" userId="763805c10ad28a2a" providerId="LiveId" clId="{6D74BCB1-F058-422D-A3E4-C9C4D178E19F}" dt="2023-06-17T17:46:31.533" v="5687" actId="478"/>
          <ac:picMkLst>
            <pc:docMk/>
            <pc:sldMk cId="3160956126" sldId="262"/>
            <ac:picMk id="12" creationId="{ED3AC2C9-8A57-74EB-1923-6564AE63F548}"/>
          </ac:picMkLst>
        </pc:picChg>
      </pc:sldChg>
      <pc:sldChg chg="addSp delSp modSp add mod">
        <pc:chgData name="西村 陽生" userId="763805c10ad28a2a" providerId="LiveId" clId="{6D74BCB1-F058-422D-A3E4-C9C4D178E19F}" dt="2023-06-18T11:07:41.940" v="30504" actId="14100"/>
        <pc:sldMkLst>
          <pc:docMk/>
          <pc:sldMk cId="78974536" sldId="263"/>
        </pc:sldMkLst>
        <pc:spChg chg="add del mod">
          <ac:chgData name="西村 陽生" userId="763805c10ad28a2a" providerId="LiveId" clId="{6D74BCB1-F058-422D-A3E4-C9C4D178E19F}" dt="2023-06-18T06:07:59.309" v="29281" actId="478"/>
          <ac:spMkLst>
            <pc:docMk/>
            <pc:sldMk cId="78974536" sldId="263"/>
            <ac:spMk id="2" creationId="{BC145295-D952-C52F-2DDF-2D98CAE9FDE0}"/>
          </ac:spMkLst>
        </pc:spChg>
        <pc:spChg chg="mod">
          <ac:chgData name="西村 陽生" userId="763805c10ad28a2a" providerId="LiveId" clId="{6D74BCB1-F058-422D-A3E4-C9C4D178E19F}" dt="2023-06-18T11:07:41.940" v="30504" actId="14100"/>
          <ac:spMkLst>
            <pc:docMk/>
            <pc:sldMk cId="78974536" sldId="263"/>
            <ac:spMk id="3" creationId="{E763A7C9-1772-E38F-3D59-E30993369DB6}"/>
          </ac:spMkLst>
        </pc:spChg>
        <pc:spChg chg="add mod">
          <ac:chgData name="西村 陽生" userId="763805c10ad28a2a" providerId="LiveId" clId="{6D74BCB1-F058-422D-A3E4-C9C4D178E19F}" dt="2023-06-18T06:49:50.974" v="30052" actId="1076"/>
          <ac:spMkLst>
            <pc:docMk/>
            <pc:sldMk cId="78974536" sldId="263"/>
            <ac:spMk id="5" creationId="{79DC0DEF-69EC-B0FB-C9BF-A71704A1045D}"/>
          </ac:spMkLst>
        </pc:spChg>
        <pc:spChg chg="add del mod">
          <ac:chgData name="西村 陽生" userId="763805c10ad28a2a" providerId="LiveId" clId="{6D74BCB1-F058-422D-A3E4-C9C4D178E19F}" dt="2023-06-18T06:08:25.921" v="29293" actId="478"/>
          <ac:spMkLst>
            <pc:docMk/>
            <pc:sldMk cId="78974536" sldId="263"/>
            <ac:spMk id="20" creationId="{635A8F23-00C0-F7A4-6847-3C6F3563AAA3}"/>
          </ac:spMkLst>
        </pc:spChg>
        <pc:spChg chg="add del mod">
          <ac:chgData name="西村 陽生" userId="763805c10ad28a2a" providerId="LiveId" clId="{6D74BCB1-F058-422D-A3E4-C9C4D178E19F}" dt="2023-06-18T06:09:16.076" v="29300" actId="478"/>
          <ac:spMkLst>
            <pc:docMk/>
            <pc:sldMk cId="78974536" sldId="263"/>
            <ac:spMk id="21" creationId="{9074346F-526A-D964-4FA5-B31B36B2217E}"/>
          </ac:spMkLst>
        </pc:spChg>
        <pc:spChg chg="add del mod">
          <ac:chgData name="西村 陽生" userId="763805c10ad28a2a" providerId="LiveId" clId="{6D74BCB1-F058-422D-A3E4-C9C4D178E19F}" dt="2023-06-18T06:08:27.556" v="29294" actId="478"/>
          <ac:spMkLst>
            <pc:docMk/>
            <pc:sldMk cId="78974536" sldId="263"/>
            <ac:spMk id="26" creationId="{351C4525-4DFE-107F-E5F9-68B23E0EDB4F}"/>
          </ac:spMkLst>
        </pc:spChg>
        <pc:picChg chg="add del mod modCrop">
          <ac:chgData name="西村 陽生" userId="763805c10ad28a2a" providerId="LiveId" clId="{6D74BCB1-F058-422D-A3E4-C9C4D178E19F}" dt="2023-06-18T06:08:24.378" v="29291" actId="478"/>
          <ac:picMkLst>
            <pc:docMk/>
            <pc:sldMk cId="78974536" sldId="263"/>
            <ac:picMk id="4" creationId="{A66635A6-9BF3-C5CA-1114-F369F2F3FEA6}"/>
          </ac:picMkLst>
        </pc:picChg>
        <pc:picChg chg="add mod">
          <ac:chgData name="西村 陽生" userId="763805c10ad28a2a" providerId="LiveId" clId="{6D74BCB1-F058-422D-A3E4-C9C4D178E19F}" dt="2023-06-18T06:17:12.769" v="29739" actId="14100"/>
          <ac:picMkLst>
            <pc:docMk/>
            <pc:sldMk cId="78974536" sldId="263"/>
            <ac:picMk id="6" creationId="{1C3FA89B-D7E7-4126-41AF-20FB4B8F08D8}"/>
          </ac:picMkLst>
        </pc:picChg>
        <pc:picChg chg="del">
          <ac:chgData name="西村 陽生" userId="763805c10ad28a2a" providerId="LiveId" clId="{6D74BCB1-F058-422D-A3E4-C9C4D178E19F}" dt="2023-06-17T17:55:01.155" v="6368" actId="478"/>
          <ac:picMkLst>
            <pc:docMk/>
            <pc:sldMk cId="78974536" sldId="263"/>
            <ac:picMk id="6" creationId="{4A6093D9-798C-D3A6-AAAE-E2A57C6C1C0A}"/>
          </ac:picMkLst>
        </pc:picChg>
        <pc:picChg chg="add del mod modCrop">
          <ac:chgData name="西村 陽生" userId="763805c10ad28a2a" providerId="LiveId" clId="{6D74BCB1-F058-422D-A3E4-C9C4D178E19F}" dt="2023-06-18T06:08:23.037" v="29288" actId="478"/>
          <ac:picMkLst>
            <pc:docMk/>
            <pc:sldMk cId="78974536" sldId="263"/>
            <ac:picMk id="7" creationId="{1F360F86-35C3-1641-3011-CC862C5C82AA}"/>
          </ac:picMkLst>
        </pc:picChg>
        <pc:picChg chg="add mod modCrop">
          <ac:chgData name="西村 陽生" userId="763805c10ad28a2a" providerId="LiveId" clId="{6D74BCB1-F058-422D-A3E4-C9C4D178E19F}" dt="2023-06-18T06:54:30.259" v="30103" actId="1076"/>
          <ac:picMkLst>
            <pc:docMk/>
            <pc:sldMk cId="78974536" sldId="263"/>
            <ac:picMk id="8" creationId="{87223B6D-8734-61D6-D311-9C8C55B3B6B5}"/>
          </ac:picMkLst>
        </pc:picChg>
        <pc:picChg chg="add del mod">
          <ac:chgData name="西村 陽生" userId="763805c10ad28a2a" providerId="LiveId" clId="{6D74BCB1-F058-422D-A3E4-C9C4D178E19F}" dt="2023-06-17T18:09:49.956" v="6561" actId="478"/>
          <ac:picMkLst>
            <pc:docMk/>
            <pc:sldMk cId="78974536" sldId="263"/>
            <ac:picMk id="9" creationId="{65880F5D-8A7C-3815-F592-2D854DEB324D}"/>
          </ac:picMkLst>
        </pc:picChg>
        <pc:picChg chg="add mod">
          <ac:chgData name="西村 陽生" userId="763805c10ad28a2a" providerId="LiveId" clId="{6D74BCB1-F058-422D-A3E4-C9C4D178E19F}" dt="2023-06-18T06:54:30.259" v="30103" actId="1076"/>
          <ac:picMkLst>
            <pc:docMk/>
            <pc:sldMk cId="78974536" sldId="263"/>
            <ac:picMk id="9" creationId="{94589D0C-7B19-5368-9E9F-9E616C670B31}"/>
          </ac:picMkLst>
        </pc:picChg>
        <pc:picChg chg="add mod">
          <ac:chgData name="西村 陽生" userId="763805c10ad28a2a" providerId="LiveId" clId="{6D74BCB1-F058-422D-A3E4-C9C4D178E19F}" dt="2023-06-18T06:54:22.213" v="30100" actId="14100"/>
          <ac:picMkLst>
            <pc:docMk/>
            <pc:sldMk cId="78974536" sldId="263"/>
            <ac:picMk id="10" creationId="{87AA7A4F-5094-DF4F-31A5-7698566F4708}"/>
          </ac:picMkLst>
        </pc:picChg>
        <pc:picChg chg="add mod">
          <ac:chgData name="西村 陽生" userId="763805c10ad28a2a" providerId="LiveId" clId="{6D74BCB1-F058-422D-A3E4-C9C4D178E19F}" dt="2023-06-18T06:54:20.131" v="30099" actId="1076"/>
          <ac:picMkLst>
            <pc:docMk/>
            <pc:sldMk cId="78974536" sldId="263"/>
            <ac:picMk id="11" creationId="{5703B9CC-2B71-2D60-91A6-77C6F4594AC4}"/>
          </ac:picMkLst>
        </pc:picChg>
        <pc:picChg chg="add del mod">
          <ac:chgData name="西村 陽生" userId="763805c10ad28a2a" providerId="LiveId" clId="{6D74BCB1-F058-422D-A3E4-C9C4D178E19F}" dt="2023-06-17T18:09:42.140" v="6554" actId="478"/>
          <ac:picMkLst>
            <pc:docMk/>
            <pc:sldMk cId="78974536" sldId="263"/>
            <ac:picMk id="11" creationId="{B8134B03-BF6B-6DB4-B888-A781D4241ABB}"/>
          </ac:picMkLst>
        </pc:picChg>
        <pc:picChg chg="add mod modCrop">
          <ac:chgData name="西村 陽生" userId="763805c10ad28a2a" providerId="LiveId" clId="{6D74BCB1-F058-422D-A3E4-C9C4D178E19F}" dt="2023-06-18T06:54:26.295" v="30102" actId="14100"/>
          <ac:picMkLst>
            <pc:docMk/>
            <pc:sldMk cId="78974536" sldId="263"/>
            <ac:picMk id="12" creationId="{9C706D64-84C1-9EC6-F8DE-16615A6979C7}"/>
          </ac:picMkLst>
        </pc:picChg>
        <pc:picChg chg="add del mod ord">
          <ac:chgData name="西村 陽生" userId="763805c10ad28a2a" providerId="LiveId" clId="{6D74BCB1-F058-422D-A3E4-C9C4D178E19F}" dt="2023-06-18T05:24:35.148" v="27669" actId="478"/>
          <ac:picMkLst>
            <pc:docMk/>
            <pc:sldMk cId="78974536" sldId="263"/>
            <ac:picMk id="13" creationId="{B7093045-4BC8-2FA7-21C2-8350619334CC}"/>
          </ac:picMkLst>
        </pc:picChg>
        <pc:picChg chg="add del mod">
          <ac:chgData name="西村 陽生" userId="763805c10ad28a2a" providerId="LiveId" clId="{6D74BCB1-F058-422D-A3E4-C9C4D178E19F}" dt="2023-06-17T18:09:46.237" v="6557" actId="478"/>
          <ac:picMkLst>
            <pc:docMk/>
            <pc:sldMk cId="78974536" sldId="263"/>
            <ac:picMk id="15" creationId="{707BE3CA-6549-8E0E-FAD2-D1611252C034}"/>
          </ac:picMkLst>
        </pc:picChg>
        <pc:picChg chg="add del mod modCrop">
          <ac:chgData name="西村 陽生" userId="763805c10ad28a2a" providerId="LiveId" clId="{6D74BCB1-F058-422D-A3E4-C9C4D178E19F}" dt="2023-06-18T06:08:23.898" v="29290" actId="478"/>
          <ac:picMkLst>
            <pc:docMk/>
            <pc:sldMk cId="78974536" sldId="263"/>
            <ac:picMk id="17" creationId="{014802F8-C3F6-6542-B924-3D7C8AB61205}"/>
          </ac:picMkLst>
        </pc:picChg>
        <pc:picChg chg="add del mod">
          <ac:chgData name="西村 陽生" userId="763805c10ad28a2a" providerId="LiveId" clId="{6D74BCB1-F058-422D-A3E4-C9C4D178E19F}" dt="2023-06-18T06:08:22.508" v="29287" actId="478"/>
          <ac:picMkLst>
            <pc:docMk/>
            <pc:sldMk cId="78974536" sldId="263"/>
            <ac:picMk id="19" creationId="{FC8C8935-94DE-B849-4782-B994238E82A0}"/>
          </ac:picMkLst>
        </pc:picChg>
        <pc:picChg chg="add del mod">
          <ac:chgData name="西村 陽生" userId="763805c10ad28a2a" providerId="LiveId" clId="{6D74BCB1-F058-422D-A3E4-C9C4D178E19F}" dt="2023-06-18T06:08:21.981" v="29286" actId="478"/>
          <ac:picMkLst>
            <pc:docMk/>
            <pc:sldMk cId="78974536" sldId="263"/>
            <ac:picMk id="23" creationId="{3FA0B387-09B5-A0EB-9A95-65DBF7F34D08}"/>
          </ac:picMkLst>
        </pc:picChg>
        <pc:picChg chg="add del">
          <ac:chgData name="西村 陽生" userId="763805c10ad28a2a" providerId="LiveId" clId="{6D74BCB1-F058-422D-A3E4-C9C4D178E19F}" dt="2023-06-17T18:18:03.072" v="7202" actId="22"/>
          <ac:picMkLst>
            <pc:docMk/>
            <pc:sldMk cId="78974536" sldId="263"/>
            <ac:picMk id="25" creationId="{841A2133-10BA-BE0A-4CAF-20E8AB4790E6}"/>
          </ac:picMkLst>
        </pc:picChg>
        <pc:picChg chg="add del mod">
          <ac:chgData name="西村 陽生" userId="763805c10ad28a2a" providerId="LiveId" clId="{6D74BCB1-F058-422D-A3E4-C9C4D178E19F}" dt="2023-06-18T06:08:23.478" v="29289" actId="478"/>
          <ac:picMkLst>
            <pc:docMk/>
            <pc:sldMk cId="78974536" sldId="263"/>
            <ac:picMk id="28" creationId="{25840105-9984-A0E9-465C-05EB37B3AAD3}"/>
          </ac:picMkLst>
        </pc:picChg>
        <pc:picChg chg="add del mod">
          <ac:chgData name="西村 陽生" userId="763805c10ad28a2a" providerId="LiveId" clId="{6D74BCB1-F058-422D-A3E4-C9C4D178E19F}" dt="2023-06-17T18:39:19.359" v="9245" actId="478"/>
          <ac:picMkLst>
            <pc:docMk/>
            <pc:sldMk cId="78974536" sldId="263"/>
            <ac:picMk id="29" creationId="{DF1E344A-6248-3908-302D-AEBEE3A5628B}"/>
          </ac:picMkLst>
        </pc:picChg>
      </pc:sldChg>
      <pc:sldChg chg="delSp modSp add del mod">
        <pc:chgData name="西村 陽生" userId="763805c10ad28a2a" providerId="LiveId" clId="{6D74BCB1-F058-422D-A3E4-C9C4D178E19F}" dt="2023-06-17T17:49:29.929" v="5724" actId="47"/>
        <pc:sldMkLst>
          <pc:docMk/>
          <pc:sldMk cId="883816161" sldId="263"/>
        </pc:sldMkLst>
        <pc:spChg chg="mod">
          <ac:chgData name="西村 陽生" userId="763805c10ad28a2a" providerId="LiveId" clId="{6D74BCB1-F058-422D-A3E4-C9C4D178E19F}" dt="2023-06-17T17:45:08.598" v="5662" actId="21"/>
          <ac:spMkLst>
            <pc:docMk/>
            <pc:sldMk cId="883816161" sldId="263"/>
            <ac:spMk id="3" creationId="{E763A7C9-1772-E38F-3D59-E30993369DB6}"/>
          </ac:spMkLst>
        </pc:spChg>
        <pc:picChg chg="del">
          <ac:chgData name="西村 陽生" userId="763805c10ad28a2a" providerId="LiveId" clId="{6D74BCB1-F058-422D-A3E4-C9C4D178E19F}" dt="2023-06-17T17:49:01.484" v="5719" actId="478"/>
          <ac:picMkLst>
            <pc:docMk/>
            <pc:sldMk cId="883816161" sldId="263"/>
            <ac:picMk id="10" creationId="{D3B60349-403E-867A-45F8-274C93112894}"/>
          </ac:picMkLst>
        </pc:picChg>
        <pc:picChg chg="del">
          <ac:chgData name="西村 陽生" userId="763805c10ad28a2a" providerId="LiveId" clId="{6D74BCB1-F058-422D-A3E4-C9C4D178E19F}" dt="2023-06-17T17:49:02.073" v="5720" actId="478"/>
          <ac:picMkLst>
            <pc:docMk/>
            <pc:sldMk cId="883816161" sldId="263"/>
            <ac:picMk id="12" creationId="{ED3AC2C9-8A57-74EB-1923-6564AE63F548}"/>
          </ac:picMkLst>
        </pc:picChg>
      </pc:sldChg>
      <pc:sldChg chg="addSp delSp modSp add mod ord">
        <pc:chgData name="西村 陽生" userId="763805c10ad28a2a" providerId="LiveId" clId="{6D74BCB1-F058-422D-A3E4-C9C4D178E19F}" dt="2023-06-19T01:59:41.107" v="31423" actId="6549"/>
        <pc:sldMkLst>
          <pc:docMk/>
          <pc:sldMk cId="2612078105" sldId="264"/>
        </pc:sldMkLst>
        <pc:spChg chg="add mod">
          <ac:chgData name="西村 陽生" userId="763805c10ad28a2a" providerId="LiveId" clId="{6D74BCB1-F058-422D-A3E4-C9C4D178E19F}" dt="2023-06-18T06:03:48.184" v="29195" actId="255"/>
          <ac:spMkLst>
            <pc:docMk/>
            <pc:sldMk cId="2612078105" sldId="264"/>
            <ac:spMk id="2" creationId="{80AB5112-DEFC-7A55-309E-C6F3863E7B0A}"/>
          </ac:spMkLst>
        </pc:spChg>
        <pc:spChg chg="mod">
          <ac:chgData name="西村 陽生" userId="763805c10ad28a2a" providerId="LiveId" clId="{6D74BCB1-F058-422D-A3E4-C9C4D178E19F}" dt="2023-06-19T01:59:41.107" v="31423" actId="6549"/>
          <ac:spMkLst>
            <pc:docMk/>
            <pc:sldMk cId="2612078105" sldId="264"/>
            <ac:spMk id="3" creationId="{E763A7C9-1772-E38F-3D59-E30993369DB6}"/>
          </ac:spMkLst>
        </pc:spChg>
        <pc:spChg chg="del mod">
          <ac:chgData name="西村 陽生" userId="763805c10ad28a2a" providerId="LiveId" clId="{6D74BCB1-F058-422D-A3E4-C9C4D178E19F}" dt="2023-06-17T18:31:04.362" v="8561" actId="478"/>
          <ac:spMkLst>
            <pc:docMk/>
            <pc:sldMk cId="2612078105" sldId="264"/>
            <ac:spMk id="20" creationId="{635A8F23-00C0-F7A4-6847-3C6F3563AAA3}"/>
          </ac:spMkLst>
        </pc:spChg>
        <pc:spChg chg="del mod">
          <ac:chgData name="西村 陽生" userId="763805c10ad28a2a" providerId="LiveId" clId="{6D74BCB1-F058-422D-A3E4-C9C4D178E19F}" dt="2023-06-17T18:31:00.259" v="8558" actId="478"/>
          <ac:spMkLst>
            <pc:docMk/>
            <pc:sldMk cId="2612078105" sldId="264"/>
            <ac:spMk id="21" creationId="{9074346F-526A-D964-4FA5-B31B36B2217E}"/>
          </ac:spMkLst>
        </pc:spChg>
        <pc:spChg chg="del mod">
          <ac:chgData name="西村 陽生" userId="763805c10ad28a2a" providerId="LiveId" clId="{6D74BCB1-F058-422D-A3E4-C9C4D178E19F}" dt="2023-06-17T18:32:19.379" v="8807" actId="478"/>
          <ac:spMkLst>
            <pc:docMk/>
            <pc:sldMk cId="2612078105" sldId="264"/>
            <ac:spMk id="26" creationId="{351C4525-4DFE-107F-E5F9-68B23E0EDB4F}"/>
          </ac:spMkLst>
        </pc:spChg>
        <pc:spChg chg="add del">
          <ac:chgData name="西村 陽生" userId="763805c10ad28a2a" providerId="LiveId" clId="{6D74BCB1-F058-422D-A3E4-C9C4D178E19F}" dt="2023-06-17T18:38:05.228" v="9231" actId="22"/>
          <ac:spMkLst>
            <pc:docMk/>
            <pc:sldMk cId="2612078105" sldId="264"/>
            <ac:spMk id="27" creationId="{2932C059-F7CD-4C36-4CCE-B603E82FC13C}"/>
          </ac:spMkLst>
        </pc:spChg>
        <pc:grpChg chg="add mod">
          <ac:chgData name="西村 陽生" userId="763805c10ad28a2a" providerId="LiveId" clId="{6D74BCB1-F058-422D-A3E4-C9C4D178E19F}" dt="2023-06-18T05:51:33" v="28961" actId="1076"/>
          <ac:grpSpMkLst>
            <pc:docMk/>
            <pc:sldMk cId="2612078105" sldId="264"/>
            <ac:grpSpMk id="37" creationId="{1E84153E-52E5-17C1-4914-0E4FADCB0D94}"/>
          </ac:grpSpMkLst>
        </pc:grpChg>
        <pc:picChg chg="del">
          <ac:chgData name="西村 陽生" userId="763805c10ad28a2a" providerId="LiveId" clId="{6D74BCB1-F058-422D-A3E4-C9C4D178E19F}" dt="2023-06-17T18:31:02.311" v="8559" actId="478"/>
          <ac:picMkLst>
            <pc:docMk/>
            <pc:sldMk cId="2612078105" sldId="264"/>
            <ac:picMk id="4" creationId="{A66635A6-9BF3-C5CA-1114-F369F2F3FEA6}"/>
          </ac:picMkLst>
        </pc:picChg>
        <pc:picChg chg="add mod">
          <ac:chgData name="西村 陽生" userId="763805c10ad28a2a" providerId="LiveId" clId="{6D74BCB1-F058-422D-A3E4-C9C4D178E19F}" dt="2023-06-17T18:41:01.588" v="9513" actId="14100"/>
          <ac:picMkLst>
            <pc:docMk/>
            <pc:sldMk cId="2612078105" sldId="264"/>
            <ac:picMk id="5" creationId="{2820F398-B100-A733-AAFF-99A5525F32E9}"/>
          </ac:picMkLst>
        </pc:picChg>
        <pc:picChg chg="del">
          <ac:chgData name="西村 陽生" userId="763805c10ad28a2a" providerId="LiveId" clId="{6D74BCB1-F058-422D-A3E4-C9C4D178E19F}" dt="2023-06-17T18:30:58.231" v="8556" actId="478"/>
          <ac:picMkLst>
            <pc:docMk/>
            <pc:sldMk cId="2612078105" sldId="264"/>
            <ac:picMk id="7" creationId="{1F360F86-35C3-1641-3011-CC862C5C82AA}"/>
          </ac:picMkLst>
        </pc:picChg>
        <pc:picChg chg="add mod">
          <ac:chgData name="西村 陽生" userId="763805c10ad28a2a" providerId="LiveId" clId="{6D74BCB1-F058-422D-A3E4-C9C4D178E19F}" dt="2023-06-18T11:05:51.953" v="30414" actId="1076"/>
          <ac:picMkLst>
            <pc:docMk/>
            <pc:sldMk cId="2612078105" sldId="264"/>
            <ac:picMk id="8" creationId="{6BF2387D-9750-9976-51B2-81BACAEDF86E}"/>
          </ac:picMkLst>
        </pc:picChg>
        <pc:picChg chg="add del mod modCrop">
          <ac:chgData name="西村 陽生" userId="763805c10ad28a2a" providerId="LiveId" clId="{6D74BCB1-F058-422D-A3E4-C9C4D178E19F}" dt="2023-06-18T11:05:51.953" v="30414" actId="1076"/>
          <ac:picMkLst>
            <pc:docMk/>
            <pc:sldMk cId="2612078105" sldId="264"/>
            <ac:picMk id="10" creationId="{856740C9-E049-18D3-6216-769BAEB3DE41}"/>
          </ac:picMkLst>
        </pc:picChg>
        <pc:picChg chg="add del mod">
          <ac:chgData name="西村 陽生" userId="763805c10ad28a2a" providerId="LiveId" clId="{6D74BCB1-F058-422D-A3E4-C9C4D178E19F}" dt="2023-06-17T18:40:57.012" v="9511" actId="478"/>
          <ac:picMkLst>
            <pc:docMk/>
            <pc:sldMk cId="2612078105" sldId="264"/>
            <ac:picMk id="12" creationId="{BF3139AA-B1A8-00B6-301F-935366382275}"/>
          </ac:picMkLst>
        </pc:picChg>
        <pc:picChg chg="del">
          <ac:chgData name="西村 陽生" userId="763805c10ad28a2a" providerId="LiveId" clId="{6D74BCB1-F058-422D-A3E4-C9C4D178E19F}" dt="2023-06-17T18:31:02.311" v="8559" actId="478"/>
          <ac:picMkLst>
            <pc:docMk/>
            <pc:sldMk cId="2612078105" sldId="264"/>
            <ac:picMk id="13" creationId="{B7093045-4BC8-2FA7-21C2-8350619334CC}"/>
          </ac:picMkLst>
        </pc:picChg>
        <pc:picChg chg="add del mod">
          <ac:chgData name="西村 陽生" userId="763805c10ad28a2a" providerId="LiveId" clId="{6D74BCB1-F058-422D-A3E4-C9C4D178E19F}" dt="2023-06-17T18:35:43.869" v="8925" actId="478"/>
          <ac:picMkLst>
            <pc:docMk/>
            <pc:sldMk cId="2612078105" sldId="264"/>
            <ac:picMk id="15" creationId="{AE9251C3-1112-DA84-BF8F-A89C83C4C201}"/>
          </ac:picMkLst>
        </pc:picChg>
        <pc:picChg chg="del">
          <ac:chgData name="西村 陽生" userId="763805c10ad28a2a" providerId="LiveId" clId="{6D74BCB1-F058-422D-A3E4-C9C4D178E19F}" dt="2023-06-17T18:31:02.311" v="8559" actId="478"/>
          <ac:picMkLst>
            <pc:docMk/>
            <pc:sldMk cId="2612078105" sldId="264"/>
            <ac:picMk id="17" creationId="{014802F8-C3F6-6542-B924-3D7C8AB61205}"/>
          </ac:picMkLst>
        </pc:picChg>
        <pc:picChg chg="add mod">
          <ac:chgData name="西村 陽生" userId="763805c10ad28a2a" providerId="LiveId" clId="{6D74BCB1-F058-422D-A3E4-C9C4D178E19F}" dt="2023-06-19T01:59:10.754" v="31400" actId="1076"/>
          <ac:picMkLst>
            <pc:docMk/>
            <pc:sldMk cId="2612078105" sldId="264"/>
            <ac:picMk id="18" creationId="{1950FCF5-6BAF-EF25-F688-924C094E26F0}"/>
          </ac:picMkLst>
        </pc:picChg>
        <pc:picChg chg="del">
          <ac:chgData name="西村 陽生" userId="763805c10ad28a2a" providerId="LiveId" clId="{6D74BCB1-F058-422D-A3E4-C9C4D178E19F}" dt="2023-06-17T18:31:02.311" v="8559" actId="478"/>
          <ac:picMkLst>
            <pc:docMk/>
            <pc:sldMk cId="2612078105" sldId="264"/>
            <ac:picMk id="19" creationId="{FC8C8935-94DE-B849-4782-B994238E82A0}"/>
          </ac:picMkLst>
        </pc:picChg>
        <pc:picChg chg="del">
          <ac:chgData name="西村 陽生" userId="763805c10ad28a2a" providerId="LiveId" clId="{6D74BCB1-F058-422D-A3E4-C9C4D178E19F}" dt="2023-06-17T18:31:02.311" v="8559" actId="478"/>
          <ac:picMkLst>
            <pc:docMk/>
            <pc:sldMk cId="2612078105" sldId="264"/>
            <ac:picMk id="23" creationId="{3FA0B387-09B5-A0EB-9A95-65DBF7F34D08}"/>
          </ac:picMkLst>
        </pc:picChg>
        <pc:picChg chg="add mod">
          <ac:chgData name="西村 陽生" userId="763805c10ad28a2a" providerId="LiveId" clId="{6D74BCB1-F058-422D-A3E4-C9C4D178E19F}" dt="2023-06-18T11:05:20.538" v="30404" actId="14100"/>
          <ac:picMkLst>
            <pc:docMk/>
            <pc:sldMk cId="2612078105" sldId="264"/>
            <ac:picMk id="24" creationId="{30C26D5C-54ED-6891-4DEE-18879747CB62}"/>
          </ac:picMkLst>
        </pc:picChg>
        <pc:picChg chg="del">
          <ac:chgData name="西村 陽生" userId="763805c10ad28a2a" providerId="LiveId" clId="{6D74BCB1-F058-422D-A3E4-C9C4D178E19F}" dt="2023-06-17T18:31:02.311" v="8559" actId="478"/>
          <ac:picMkLst>
            <pc:docMk/>
            <pc:sldMk cId="2612078105" sldId="264"/>
            <ac:picMk id="28" creationId="{25840105-9984-A0E9-465C-05EB37B3AAD3}"/>
          </ac:picMkLst>
        </pc:picChg>
        <pc:picChg chg="add mod">
          <ac:chgData name="西村 陽生" userId="763805c10ad28a2a" providerId="LiveId" clId="{6D74BCB1-F058-422D-A3E4-C9C4D178E19F}" dt="2023-06-18T11:05:47.855" v="30413" actId="1076"/>
          <ac:picMkLst>
            <pc:docMk/>
            <pc:sldMk cId="2612078105" sldId="264"/>
            <ac:picMk id="30" creationId="{684EE329-C265-A2EA-837D-E5F14376042D}"/>
          </ac:picMkLst>
        </pc:picChg>
        <pc:picChg chg="add del">
          <ac:chgData name="西村 陽生" userId="763805c10ad28a2a" providerId="LiveId" clId="{6D74BCB1-F058-422D-A3E4-C9C4D178E19F}" dt="2023-06-17T18:38:55.621" v="9238" actId="21"/>
          <ac:picMkLst>
            <pc:docMk/>
            <pc:sldMk cId="2612078105" sldId="264"/>
            <ac:picMk id="32" creationId="{0CB27100-1F5D-511A-85AB-94C531302314}"/>
          </ac:picMkLst>
        </pc:picChg>
        <pc:picChg chg="add mod">
          <ac:chgData name="西村 陽生" userId="763805c10ad28a2a" providerId="LiveId" clId="{6D74BCB1-F058-422D-A3E4-C9C4D178E19F}" dt="2023-06-17T18:46:32.512" v="9928" actId="164"/>
          <ac:picMkLst>
            <pc:docMk/>
            <pc:sldMk cId="2612078105" sldId="264"/>
            <ac:picMk id="34" creationId="{DE65521A-7B1A-C93E-D402-A37A941F52B1}"/>
          </ac:picMkLst>
        </pc:picChg>
        <pc:picChg chg="add mod modCrop">
          <ac:chgData name="西村 陽生" userId="763805c10ad28a2a" providerId="LiveId" clId="{6D74BCB1-F058-422D-A3E4-C9C4D178E19F}" dt="2023-06-17T18:46:32.512" v="9928" actId="164"/>
          <ac:picMkLst>
            <pc:docMk/>
            <pc:sldMk cId="2612078105" sldId="264"/>
            <ac:picMk id="35" creationId="{CC7607BB-8CEF-846B-5720-09C8E7270E56}"/>
          </ac:picMkLst>
        </pc:picChg>
        <pc:picChg chg="add mod modCrop">
          <ac:chgData name="西村 陽生" userId="763805c10ad28a2a" providerId="LiveId" clId="{6D74BCB1-F058-422D-A3E4-C9C4D178E19F}" dt="2023-06-17T18:46:32.512" v="9928" actId="164"/>
          <ac:picMkLst>
            <pc:docMk/>
            <pc:sldMk cId="2612078105" sldId="264"/>
            <ac:picMk id="36" creationId="{9589EF68-DF88-9DBE-BB02-A2986133629A}"/>
          </ac:picMkLst>
        </pc:picChg>
      </pc:sldChg>
      <pc:sldChg chg="addSp delSp modSp add mod">
        <pc:chgData name="西村 陽生" userId="763805c10ad28a2a" providerId="LiveId" clId="{6D74BCB1-F058-422D-A3E4-C9C4D178E19F}" dt="2023-06-19T02:00:58.191" v="31428" actId="6549"/>
        <pc:sldMkLst>
          <pc:docMk/>
          <pc:sldMk cId="475011172" sldId="265"/>
        </pc:sldMkLst>
        <pc:spChg chg="add mod">
          <ac:chgData name="西村 陽生" userId="763805c10ad28a2a" providerId="LiveId" clId="{6D74BCB1-F058-422D-A3E4-C9C4D178E19F}" dt="2023-06-18T06:49:55.205" v="30053" actId="1076"/>
          <ac:spMkLst>
            <pc:docMk/>
            <pc:sldMk cId="475011172" sldId="265"/>
            <ac:spMk id="2" creationId="{86A5BF2E-4963-35FD-F4CC-C47C40DA7A87}"/>
          </ac:spMkLst>
        </pc:spChg>
        <pc:spChg chg="mod">
          <ac:chgData name="西村 陽生" userId="763805c10ad28a2a" providerId="LiveId" clId="{6D74BCB1-F058-422D-A3E4-C9C4D178E19F}" dt="2023-06-19T02:00:58.191" v="31428" actId="6549"/>
          <ac:spMkLst>
            <pc:docMk/>
            <pc:sldMk cId="475011172" sldId="265"/>
            <ac:spMk id="3" creationId="{E763A7C9-1772-E38F-3D59-E30993369DB6}"/>
          </ac:spMkLst>
        </pc:spChg>
        <pc:spChg chg="add del mod">
          <ac:chgData name="西村 陽生" userId="763805c10ad28a2a" providerId="LiveId" clId="{6D74BCB1-F058-422D-A3E4-C9C4D178E19F}" dt="2023-06-18T12:04:00.400" v="30996" actId="478"/>
          <ac:spMkLst>
            <pc:docMk/>
            <pc:sldMk cId="475011172" sldId="265"/>
            <ac:spMk id="9" creationId="{927958CD-2FF2-86EF-8BC6-780FE1C059D8}"/>
          </ac:spMkLst>
        </pc:spChg>
        <pc:spChg chg="add del mod">
          <ac:chgData name="西村 陽生" userId="763805c10ad28a2a" providerId="LiveId" clId="{6D74BCB1-F058-422D-A3E4-C9C4D178E19F}" dt="2023-06-17T19:03:48.077" v="11848"/>
          <ac:spMkLst>
            <pc:docMk/>
            <pc:sldMk cId="475011172" sldId="265"/>
            <ac:spMk id="12" creationId="{D386876F-7380-4E30-29E9-452AC3D78AAA}"/>
          </ac:spMkLst>
        </pc:spChg>
        <pc:spChg chg="add del mod">
          <ac:chgData name="西村 陽生" userId="763805c10ad28a2a" providerId="LiveId" clId="{6D74BCB1-F058-422D-A3E4-C9C4D178E19F}" dt="2023-06-18T11:59:12.003" v="30941" actId="478"/>
          <ac:spMkLst>
            <pc:docMk/>
            <pc:sldMk cId="475011172" sldId="265"/>
            <ac:spMk id="13" creationId="{4823389B-E368-AF17-1CB5-B6E675464564}"/>
          </ac:spMkLst>
        </pc:spChg>
        <pc:spChg chg="add mod">
          <ac:chgData name="西村 陽生" userId="763805c10ad28a2a" providerId="LiveId" clId="{6D74BCB1-F058-422D-A3E4-C9C4D178E19F}" dt="2023-06-18T12:04:17.013" v="31000" actId="1076"/>
          <ac:spMkLst>
            <pc:docMk/>
            <pc:sldMk cId="475011172" sldId="265"/>
            <ac:spMk id="18" creationId="{DA5E9721-7C75-AF3B-00C7-7AB569616CC2}"/>
          </ac:spMkLst>
        </pc:spChg>
        <pc:spChg chg="add mod">
          <ac:chgData name="西村 陽生" userId="763805c10ad28a2a" providerId="LiveId" clId="{6D74BCB1-F058-422D-A3E4-C9C4D178E19F}" dt="2023-06-18T12:04:43.803" v="31006" actId="1076"/>
          <ac:spMkLst>
            <pc:docMk/>
            <pc:sldMk cId="475011172" sldId="265"/>
            <ac:spMk id="19" creationId="{4AF31661-AD29-982B-C6C0-143C78286956}"/>
          </ac:spMkLst>
        </pc:spChg>
        <pc:spChg chg="add mod">
          <ac:chgData name="西村 陽生" userId="763805c10ad28a2a" providerId="LiveId" clId="{6D74BCB1-F058-422D-A3E4-C9C4D178E19F}" dt="2023-06-18T12:04:17.013" v="31000" actId="1076"/>
          <ac:spMkLst>
            <pc:docMk/>
            <pc:sldMk cId="475011172" sldId="265"/>
            <ac:spMk id="20" creationId="{F5E61A31-351A-086B-662B-996F9E7F047E}"/>
          </ac:spMkLst>
        </pc:spChg>
        <pc:grpChg chg="del">
          <ac:chgData name="西村 陽生" userId="763805c10ad28a2a" providerId="LiveId" clId="{6D74BCB1-F058-422D-A3E4-C9C4D178E19F}" dt="2023-06-17T18:51:23.716" v="10174" actId="478"/>
          <ac:grpSpMkLst>
            <pc:docMk/>
            <pc:sldMk cId="475011172" sldId="265"/>
            <ac:grpSpMk id="37" creationId="{1E84153E-52E5-17C1-4914-0E4FADCB0D94}"/>
          </ac:grpSpMkLst>
        </pc:grpChg>
        <pc:picChg chg="add mod">
          <ac:chgData name="西村 陽生" userId="763805c10ad28a2a" providerId="LiveId" clId="{6D74BCB1-F058-422D-A3E4-C9C4D178E19F}" dt="2023-06-18T12:04:32.766" v="31004" actId="1076"/>
          <ac:picMkLst>
            <pc:docMk/>
            <pc:sldMk cId="475011172" sldId="265"/>
            <ac:picMk id="4" creationId="{256A73A2-EBB7-863F-2544-8D447D29D622}"/>
          </ac:picMkLst>
        </pc:picChg>
        <pc:picChg chg="del">
          <ac:chgData name="西村 陽生" userId="763805c10ad28a2a" providerId="LiveId" clId="{6D74BCB1-F058-422D-A3E4-C9C4D178E19F}" dt="2023-06-17T18:51:20.095" v="10167" actId="478"/>
          <ac:picMkLst>
            <pc:docMk/>
            <pc:sldMk cId="475011172" sldId="265"/>
            <ac:picMk id="5" creationId="{2820F398-B100-A733-AAFF-99A5525F32E9}"/>
          </ac:picMkLst>
        </pc:picChg>
        <pc:picChg chg="add del">
          <ac:chgData name="西村 陽生" userId="763805c10ad28a2a" providerId="LiveId" clId="{6D74BCB1-F058-422D-A3E4-C9C4D178E19F}" dt="2023-06-18T12:00:38.219" v="30957" actId="22"/>
          <ac:picMkLst>
            <pc:docMk/>
            <pc:sldMk cId="475011172" sldId="265"/>
            <ac:picMk id="6" creationId="{EFE05A0F-ED69-8A24-9285-B94886C1D91B}"/>
          </ac:picMkLst>
        </pc:picChg>
        <pc:picChg chg="add del mod modCrop">
          <ac:chgData name="西村 陽生" userId="763805c10ad28a2a" providerId="LiveId" clId="{6D74BCB1-F058-422D-A3E4-C9C4D178E19F}" dt="2023-06-18T11:59:12.809" v="30942" actId="478"/>
          <ac:picMkLst>
            <pc:docMk/>
            <pc:sldMk cId="475011172" sldId="265"/>
            <ac:picMk id="7" creationId="{C6D3EDD3-AD57-08E2-FAFA-52E6D0E2E9E6}"/>
          </ac:picMkLst>
        </pc:picChg>
        <pc:picChg chg="del">
          <ac:chgData name="西村 陽生" userId="763805c10ad28a2a" providerId="LiveId" clId="{6D74BCB1-F058-422D-A3E4-C9C4D178E19F}" dt="2023-06-17T18:51:20.588" v="10168" actId="478"/>
          <ac:picMkLst>
            <pc:docMk/>
            <pc:sldMk cId="475011172" sldId="265"/>
            <ac:picMk id="8" creationId="{6BF2387D-9750-9976-51B2-81BACAEDF86E}"/>
          </ac:picMkLst>
        </pc:picChg>
        <pc:picChg chg="add del mod">
          <ac:chgData name="西村 陽生" userId="763805c10ad28a2a" providerId="LiveId" clId="{6D74BCB1-F058-422D-A3E4-C9C4D178E19F}" dt="2023-06-18T12:04:00.400" v="30996" actId="478"/>
          <ac:picMkLst>
            <pc:docMk/>
            <pc:sldMk cId="475011172" sldId="265"/>
            <ac:picMk id="8" creationId="{D0E3AD62-1021-CEEE-16A6-D2080253E9AE}"/>
          </ac:picMkLst>
        </pc:picChg>
        <pc:picChg chg="del">
          <ac:chgData name="西村 陽生" userId="763805c10ad28a2a" providerId="LiveId" clId="{6D74BCB1-F058-422D-A3E4-C9C4D178E19F}" dt="2023-06-17T18:51:21.001" v="10169" actId="478"/>
          <ac:picMkLst>
            <pc:docMk/>
            <pc:sldMk cId="475011172" sldId="265"/>
            <ac:picMk id="10" creationId="{856740C9-E049-18D3-6216-769BAEB3DE41}"/>
          </ac:picMkLst>
        </pc:picChg>
        <pc:picChg chg="add del mod">
          <ac:chgData name="西村 陽生" userId="763805c10ad28a2a" providerId="LiveId" clId="{6D74BCB1-F058-422D-A3E4-C9C4D178E19F}" dt="2023-06-18T12:04:00.400" v="30996" actId="478"/>
          <ac:picMkLst>
            <pc:docMk/>
            <pc:sldMk cId="475011172" sldId="265"/>
            <ac:picMk id="10" creationId="{F289E661-A48D-6FB6-83D5-B12EB6110F4F}"/>
          </ac:picMkLst>
        </pc:picChg>
        <pc:picChg chg="add mod">
          <ac:chgData name="西村 陽生" userId="763805c10ad28a2a" providerId="LiveId" clId="{6D74BCB1-F058-422D-A3E4-C9C4D178E19F}" dt="2023-06-18T12:04:43.803" v="31006" actId="1076"/>
          <ac:picMkLst>
            <pc:docMk/>
            <pc:sldMk cId="475011172" sldId="265"/>
            <ac:picMk id="11" creationId="{F59C1B4A-79C3-759A-9187-DDB97848B2CC}"/>
          </ac:picMkLst>
        </pc:picChg>
        <pc:picChg chg="add del mod">
          <ac:chgData name="西村 陽生" userId="763805c10ad28a2a" providerId="LiveId" clId="{6D74BCB1-F058-422D-A3E4-C9C4D178E19F}" dt="2023-06-18T12:04:00.400" v="30996" actId="478"/>
          <ac:picMkLst>
            <pc:docMk/>
            <pc:sldMk cId="475011172" sldId="265"/>
            <ac:picMk id="12" creationId="{0A119FA0-032C-85C6-73AB-F0EF09097CBF}"/>
          </ac:picMkLst>
        </pc:picChg>
        <pc:picChg chg="add mod">
          <ac:chgData name="西村 陽生" userId="763805c10ad28a2a" providerId="LiveId" clId="{6D74BCB1-F058-422D-A3E4-C9C4D178E19F}" dt="2023-06-18T12:04:25.646" v="31002" actId="1076"/>
          <ac:picMkLst>
            <pc:docMk/>
            <pc:sldMk cId="475011172" sldId="265"/>
            <ac:picMk id="14" creationId="{7F6F7AD9-D25B-3284-B491-033EC893E2F3}"/>
          </ac:picMkLst>
        </pc:picChg>
        <pc:picChg chg="add del mod">
          <ac:chgData name="西村 陽生" userId="763805c10ad28a2a" providerId="LiveId" clId="{6D74BCB1-F058-422D-A3E4-C9C4D178E19F}" dt="2023-06-18T11:59:13.388" v="30943" actId="478"/>
          <ac:picMkLst>
            <pc:docMk/>
            <pc:sldMk cId="475011172" sldId="265"/>
            <ac:picMk id="15" creationId="{19B59416-3438-151C-48A9-4D861AA1DB6F}"/>
          </ac:picMkLst>
        </pc:picChg>
        <pc:picChg chg="add mod">
          <ac:chgData name="西村 陽生" userId="763805c10ad28a2a" providerId="LiveId" clId="{6D74BCB1-F058-422D-A3E4-C9C4D178E19F}" dt="2023-06-18T12:04:36.107" v="31005" actId="1076"/>
          <ac:picMkLst>
            <pc:docMk/>
            <pc:sldMk cId="475011172" sldId="265"/>
            <ac:picMk id="16" creationId="{949A8003-A97A-2B44-FC07-9D6636B59EAA}"/>
          </ac:picMkLst>
        </pc:picChg>
        <pc:picChg chg="add del mod">
          <ac:chgData name="西村 陽生" userId="763805c10ad28a2a" providerId="LiveId" clId="{6D74BCB1-F058-422D-A3E4-C9C4D178E19F}" dt="2023-06-18T12:01:47.415" v="30985" actId="478"/>
          <ac:picMkLst>
            <pc:docMk/>
            <pc:sldMk cId="475011172" sldId="265"/>
            <ac:picMk id="17" creationId="{7ADACFE2-F373-03F0-47FA-41536D675174}"/>
          </ac:picMkLst>
        </pc:picChg>
        <pc:picChg chg="del">
          <ac:chgData name="西村 陽生" userId="763805c10ad28a2a" providerId="LiveId" clId="{6D74BCB1-F058-422D-A3E4-C9C4D178E19F}" dt="2023-06-17T18:51:21.424" v="10170" actId="478"/>
          <ac:picMkLst>
            <pc:docMk/>
            <pc:sldMk cId="475011172" sldId="265"/>
            <ac:picMk id="18" creationId="{1950FCF5-6BAF-EF25-F688-924C094E26F0}"/>
          </ac:picMkLst>
        </pc:picChg>
        <pc:picChg chg="del">
          <ac:chgData name="西村 陽生" userId="763805c10ad28a2a" providerId="LiveId" clId="{6D74BCB1-F058-422D-A3E4-C9C4D178E19F}" dt="2023-06-17T18:51:22.339" v="10172" actId="478"/>
          <ac:picMkLst>
            <pc:docMk/>
            <pc:sldMk cId="475011172" sldId="265"/>
            <ac:picMk id="24" creationId="{30C26D5C-54ED-6891-4DEE-18879747CB62}"/>
          </ac:picMkLst>
        </pc:picChg>
        <pc:picChg chg="del">
          <ac:chgData name="西村 陽生" userId="763805c10ad28a2a" providerId="LiveId" clId="{6D74BCB1-F058-422D-A3E4-C9C4D178E19F}" dt="2023-06-17T18:51:21.883" v="10171" actId="478"/>
          <ac:picMkLst>
            <pc:docMk/>
            <pc:sldMk cId="475011172" sldId="265"/>
            <ac:picMk id="30" creationId="{684EE329-C265-A2EA-837D-E5F14376042D}"/>
          </ac:picMkLst>
        </pc:picChg>
      </pc:sldChg>
      <pc:sldChg chg="addSp delSp modSp add mod">
        <pc:chgData name="西村 陽生" userId="763805c10ad28a2a" providerId="LiveId" clId="{6D74BCB1-F058-422D-A3E4-C9C4D178E19F}" dt="2023-06-18T11:52:06.914" v="30576" actId="14100"/>
        <pc:sldMkLst>
          <pc:docMk/>
          <pc:sldMk cId="1014758383" sldId="266"/>
        </pc:sldMkLst>
        <pc:spChg chg="add mod">
          <ac:chgData name="西村 陽生" userId="763805c10ad28a2a" providerId="LiveId" clId="{6D74BCB1-F058-422D-A3E4-C9C4D178E19F}" dt="2023-06-18T06:04:49.388" v="29209" actId="14100"/>
          <ac:spMkLst>
            <pc:docMk/>
            <pc:sldMk cId="1014758383" sldId="266"/>
            <ac:spMk id="2" creationId="{B2C623B9-D3AF-4E4C-F098-52A1B392CD3F}"/>
          </ac:spMkLst>
        </pc:spChg>
        <pc:spChg chg="del mod">
          <ac:chgData name="西村 陽生" userId="763805c10ad28a2a" providerId="LiveId" clId="{6D74BCB1-F058-422D-A3E4-C9C4D178E19F}" dt="2023-06-17T19:15:34.016" v="13001" actId="478"/>
          <ac:spMkLst>
            <pc:docMk/>
            <pc:sldMk cId="1014758383" sldId="266"/>
            <ac:spMk id="3" creationId="{E763A7C9-1772-E38F-3D59-E30993369DB6}"/>
          </ac:spMkLst>
        </pc:spChg>
        <pc:spChg chg="add del mod">
          <ac:chgData name="西村 陽生" userId="763805c10ad28a2a" providerId="LiveId" clId="{6D74BCB1-F058-422D-A3E4-C9C4D178E19F}" dt="2023-06-17T19:15:48.855" v="13045" actId="478"/>
          <ac:spMkLst>
            <pc:docMk/>
            <pc:sldMk cId="1014758383" sldId="266"/>
            <ac:spMk id="5" creationId="{63BAE0A6-D7E1-6786-8455-E3DE2A4D343A}"/>
          </ac:spMkLst>
        </pc:spChg>
        <pc:spChg chg="add mod">
          <ac:chgData name="西村 陽生" userId="763805c10ad28a2a" providerId="LiveId" clId="{6D74BCB1-F058-422D-A3E4-C9C4D178E19F}" dt="2023-06-18T11:52:06.914" v="30576" actId="14100"/>
          <ac:spMkLst>
            <pc:docMk/>
            <pc:sldMk cId="1014758383" sldId="266"/>
            <ac:spMk id="6" creationId="{74B6915F-E2C6-4311-222A-534E41119E87}"/>
          </ac:spMkLst>
        </pc:spChg>
        <pc:spChg chg="add del">
          <ac:chgData name="西村 陽生" userId="763805c10ad28a2a" providerId="LiveId" clId="{6D74BCB1-F058-422D-A3E4-C9C4D178E19F}" dt="2023-06-17T19:15:04.291" v="12964" actId="478"/>
          <ac:spMkLst>
            <pc:docMk/>
            <pc:sldMk cId="1014758383" sldId="266"/>
            <ac:spMk id="13" creationId="{4823389B-E368-AF17-1CB5-B6E675464564}"/>
          </ac:spMkLst>
        </pc:spChg>
        <pc:spChg chg="add del mod">
          <ac:chgData name="西村 陽生" userId="763805c10ad28a2a" providerId="LiveId" clId="{6D74BCB1-F058-422D-A3E4-C9C4D178E19F}" dt="2023-06-17T19:15:05.868" v="12965" actId="478"/>
          <ac:spMkLst>
            <pc:docMk/>
            <pc:sldMk cId="1014758383" sldId="266"/>
            <ac:spMk id="19" creationId="{4AF31661-AD29-982B-C6C0-143C78286956}"/>
          </ac:spMkLst>
        </pc:spChg>
        <pc:picChg chg="add del">
          <ac:chgData name="西村 陽生" userId="763805c10ad28a2a" providerId="LiveId" clId="{6D74BCB1-F058-422D-A3E4-C9C4D178E19F}" dt="2023-06-17T19:14:59.625" v="12963" actId="478"/>
          <ac:picMkLst>
            <pc:docMk/>
            <pc:sldMk cId="1014758383" sldId="266"/>
            <ac:picMk id="4" creationId="{256A73A2-EBB7-863F-2544-8D447D29D622}"/>
          </ac:picMkLst>
        </pc:picChg>
        <pc:picChg chg="add del">
          <ac:chgData name="西村 陽生" userId="763805c10ad28a2a" providerId="LiveId" clId="{6D74BCB1-F058-422D-A3E4-C9C4D178E19F}" dt="2023-06-17T19:14:59.625" v="12963" actId="478"/>
          <ac:picMkLst>
            <pc:docMk/>
            <pc:sldMk cId="1014758383" sldId="266"/>
            <ac:picMk id="7" creationId="{C6D3EDD3-AD57-08E2-FAFA-52E6D0E2E9E6}"/>
          </ac:picMkLst>
        </pc:picChg>
        <pc:picChg chg="add del">
          <ac:chgData name="西村 陽生" userId="763805c10ad28a2a" providerId="LiveId" clId="{6D74BCB1-F058-422D-A3E4-C9C4D178E19F}" dt="2023-06-17T19:19:56.629" v="13324" actId="478"/>
          <ac:picMkLst>
            <pc:docMk/>
            <pc:sldMk cId="1014758383" sldId="266"/>
            <ac:picMk id="9" creationId="{5FEEC855-7B97-FA51-4D3D-64D000EB002D}"/>
          </ac:picMkLst>
        </pc:picChg>
        <pc:picChg chg="add del mod">
          <ac:chgData name="西村 陽生" userId="763805c10ad28a2a" providerId="LiveId" clId="{6D74BCB1-F058-422D-A3E4-C9C4D178E19F}" dt="2023-06-17T19:14:59.625" v="12963" actId="478"/>
          <ac:picMkLst>
            <pc:docMk/>
            <pc:sldMk cId="1014758383" sldId="266"/>
            <ac:picMk id="11" creationId="{F59C1B4A-79C3-759A-9187-DDB97848B2CC}"/>
          </ac:picMkLst>
        </pc:picChg>
        <pc:picChg chg="add del mod">
          <ac:chgData name="西村 陽生" userId="763805c10ad28a2a" providerId="LiveId" clId="{6D74BCB1-F058-422D-A3E4-C9C4D178E19F}" dt="2023-06-17T19:24:03.796" v="13412" actId="478"/>
          <ac:picMkLst>
            <pc:docMk/>
            <pc:sldMk cId="1014758383" sldId="266"/>
            <ac:picMk id="12" creationId="{D1046D20-362D-75FE-64D6-6F522BA22E7D}"/>
          </ac:picMkLst>
        </pc:picChg>
        <pc:picChg chg="add del mod">
          <ac:chgData name="西村 陽生" userId="763805c10ad28a2a" providerId="LiveId" clId="{6D74BCB1-F058-422D-A3E4-C9C4D178E19F}" dt="2023-06-17T19:19:53.897" v="13322" actId="478"/>
          <ac:picMkLst>
            <pc:docMk/>
            <pc:sldMk cId="1014758383" sldId="266"/>
            <ac:picMk id="14" creationId="{53E0B95F-8EEF-2649-8517-20823402540F}"/>
          </ac:picMkLst>
        </pc:picChg>
        <pc:picChg chg="add del">
          <ac:chgData name="西村 陽生" userId="763805c10ad28a2a" providerId="LiveId" clId="{6D74BCB1-F058-422D-A3E4-C9C4D178E19F}" dt="2023-06-17T19:14:59.625" v="12963" actId="478"/>
          <ac:picMkLst>
            <pc:docMk/>
            <pc:sldMk cId="1014758383" sldId="266"/>
            <ac:picMk id="15" creationId="{19B59416-3438-151C-48A9-4D861AA1DB6F}"/>
          </ac:picMkLst>
        </pc:picChg>
        <pc:picChg chg="add del">
          <ac:chgData name="西村 陽生" userId="763805c10ad28a2a" providerId="LiveId" clId="{6D74BCB1-F058-422D-A3E4-C9C4D178E19F}" dt="2023-06-17T19:14:59.625" v="12963" actId="478"/>
          <ac:picMkLst>
            <pc:docMk/>
            <pc:sldMk cId="1014758383" sldId="266"/>
            <ac:picMk id="17" creationId="{7ADACFE2-F373-03F0-47FA-41536D675174}"/>
          </ac:picMkLst>
        </pc:picChg>
        <pc:picChg chg="add del mod">
          <ac:chgData name="西村 陽生" userId="763805c10ad28a2a" providerId="LiveId" clId="{6D74BCB1-F058-422D-A3E4-C9C4D178E19F}" dt="2023-06-17T19:24:04.124" v="13413" actId="478"/>
          <ac:picMkLst>
            <pc:docMk/>
            <pc:sldMk cId="1014758383" sldId="266"/>
            <ac:picMk id="18" creationId="{9806B2AD-1580-402C-5799-58C79506F87D}"/>
          </ac:picMkLst>
        </pc:picChg>
        <pc:picChg chg="add del mod">
          <ac:chgData name="西村 陽生" userId="763805c10ad28a2a" providerId="LiveId" clId="{6D74BCB1-F058-422D-A3E4-C9C4D178E19F}" dt="2023-06-17T19:24:03.211" v="13411" actId="478"/>
          <ac:picMkLst>
            <pc:docMk/>
            <pc:sldMk cId="1014758383" sldId="266"/>
            <ac:picMk id="21" creationId="{2D3FC14B-E444-1EDA-6AC3-EAC9DA4D7C38}"/>
          </ac:picMkLst>
        </pc:picChg>
        <pc:picChg chg="add del mod">
          <ac:chgData name="西村 陽生" userId="763805c10ad28a2a" providerId="LiveId" clId="{6D74BCB1-F058-422D-A3E4-C9C4D178E19F}" dt="2023-06-17T19:24:02.459" v="13410" actId="478"/>
          <ac:picMkLst>
            <pc:docMk/>
            <pc:sldMk cId="1014758383" sldId="266"/>
            <ac:picMk id="23" creationId="{B44067DF-D3AD-A26D-B6AC-043050E3E7D3}"/>
          </ac:picMkLst>
        </pc:picChg>
        <pc:picChg chg="add mod">
          <ac:chgData name="西村 陽生" userId="763805c10ad28a2a" providerId="LiveId" clId="{6D74BCB1-F058-422D-A3E4-C9C4D178E19F}" dt="2023-06-17T19:33:14.802" v="14538" actId="14100"/>
          <ac:picMkLst>
            <pc:docMk/>
            <pc:sldMk cId="1014758383" sldId="266"/>
            <ac:picMk id="25" creationId="{FB196FE2-94F5-F7FA-A6B4-071D95C2C268}"/>
          </ac:picMkLst>
        </pc:picChg>
        <pc:picChg chg="add mod modCrop">
          <ac:chgData name="西村 陽生" userId="763805c10ad28a2a" providerId="LiveId" clId="{6D74BCB1-F058-422D-A3E4-C9C4D178E19F}" dt="2023-06-17T19:33:19.100" v="14540" actId="14100"/>
          <ac:picMkLst>
            <pc:docMk/>
            <pc:sldMk cId="1014758383" sldId="266"/>
            <ac:picMk id="27" creationId="{1D11B098-80A3-D238-88F2-943F70AF3AC5}"/>
          </ac:picMkLst>
        </pc:picChg>
        <pc:picChg chg="add mod modCrop">
          <ac:chgData name="西村 陽生" userId="763805c10ad28a2a" providerId="LiveId" clId="{6D74BCB1-F058-422D-A3E4-C9C4D178E19F}" dt="2023-06-17T19:34:16.261" v="14549" actId="1076"/>
          <ac:picMkLst>
            <pc:docMk/>
            <pc:sldMk cId="1014758383" sldId="266"/>
            <ac:picMk id="29" creationId="{4092AAA6-6FBA-184A-6FFC-E116CD7978EB}"/>
          </ac:picMkLst>
        </pc:picChg>
        <pc:picChg chg="add mod modCrop">
          <ac:chgData name="西村 陽生" userId="763805c10ad28a2a" providerId="LiveId" clId="{6D74BCB1-F058-422D-A3E4-C9C4D178E19F}" dt="2023-06-17T19:33:22.047" v="14542" actId="1076"/>
          <ac:picMkLst>
            <pc:docMk/>
            <pc:sldMk cId="1014758383" sldId="266"/>
            <ac:picMk id="30" creationId="{9988A5CC-47E3-1C87-E254-DEA3EE7487AB}"/>
          </ac:picMkLst>
        </pc:picChg>
        <pc:picChg chg="add mod modCrop">
          <ac:chgData name="西村 陽生" userId="763805c10ad28a2a" providerId="LiveId" clId="{6D74BCB1-F058-422D-A3E4-C9C4D178E19F}" dt="2023-06-17T19:34:18.119" v="14550" actId="1076"/>
          <ac:picMkLst>
            <pc:docMk/>
            <pc:sldMk cId="1014758383" sldId="266"/>
            <ac:picMk id="31" creationId="{B4012546-96E8-5BCF-27FB-1C2ABE126A84}"/>
          </ac:picMkLst>
        </pc:picChg>
        <pc:picChg chg="add mod">
          <ac:chgData name="西村 陽生" userId="763805c10ad28a2a" providerId="LiveId" clId="{6D74BCB1-F058-422D-A3E4-C9C4D178E19F}" dt="2023-06-17T19:34:18.972" v="14551" actId="1076"/>
          <ac:picMkLst>
            <pc:docMk/>
            <pc:sldMk cId="1014758383" sldId="266"/>
            <ac:picMk id="33" creationId="{4CA2C32C-5471-4D77-6370-989081EFD44B}"/>
          </ac:picMkLst>
        </pc:picChg>
        <pc:picChg chg="add mod">
          <ac:chgData name="西村 陽生" userId="763805c10ad28a2a" providerId="LiveId" clId="{6D74BCB1-F058-422D-A3E4-C9C4D178E19F}" dt="2023-06-17T19:34:29.559" v="14553" actId="1076"/>
          <ac:picMkLst>
            <pc:docMk/>
            <pc:sldMk cId="1014758383" sldId="266"/>
            <ac:picMk id="35" creationId="{554BC6AF-904B-2486-EE7B-A285A51A6508}"/>
          </ac:picMkLst>
        </pc:picChg>
      </pc:sldChg>
      <pc:sldChg chg="add del">
        <pc:chgData name="西村 陽生" userId="763805c10ad28a2a" providerId="LiveId" clId="{6D74BCB1-F058-422D-A3E4-C9C4D178E19F}" dt="2023-06-17T18:51:34.039" v="10178" actId="47"/>
        <pc:sldMkLst>
          <pc:docMk/>
          <pc:sldMk cId="2075778440" sldId="266"/>
        </pc:sldMkLst>
      </pc:sldChg>
      <pc:sldChg chg="addSp delSp modSp add mod">
        <pc:chgData name="西村 陽生" userId="763805c10ad28a2a" providerId="LiveId" clId="{6D74BCB1-F058-422D-A3E4-C9C4D178E19F}" dt="2023-06-18T12:03:30.344" v="30995" actId="20577"/>
        <pc:sldMkLst>
          <pc:docMk/>
          <pc:sldMk cId="836910751" sldId="267"/>
        </pc:sldMkLst>
        <pc:spChg chg="add mod">
          <ac:chgData name="西村 陽生" userId="763805c10ad28a2a" providerId="LiveId" clId="{6D74BCB1-F058-422D-A3E4-C9C4D178E19F}" dt="2023-06-18T06:05:03.766" v="29214" actId="255"/>
          <ac:spMkLst>
            <pc:docMk/>
            <pc:sldMk cId="836910751" sldId="267"/>
            <ac:spMk id="2" creationId="{3E085118-A128-AF6A-799F-20B42B921654}"/>
          </ac:spMkLst>
        </pc:spChg>
        <pc:spChg chg="mod">
          <ac:chgData name="西村 陽生" userId="763805c10ad28a2a" providerId="LiveId" clId="{6D74BCB1-F058-422D-A3E4-C9C4D178E19F}" dt="2023-06-18T12:03:30.344" v="30995" actId="20577"/>
          <ac:spMkLst>
            <pc:docMk/>
            <pc:sldMk cId="836910751" sldId="267"/>
            <ac:spMk id="6" creationId="{74B6915F-E2C6-4311-222A-534E41119E87}"/>
          </ac:spMkLst>
        </pc:spChg>
        <pc:spChg chg="add mod">
          <ac:chgData name="西村 陽生" userId="763805c10ad28a2a" providerId="LiveId" clId="{6D74BCB1-F058-422D-A3E4-C9C4D178E19F}" dt="2023-06-18T11:58:24.123" v="30940" actId="1076"/>
          <ac:spMkLst>
            <pc:docMk/>
            <pc:sldMk cId="836910751" sldId="267"/>
            <ac:spMk id="7" creationId="{B2AFAC8B-DBBE-DA2F-B9F0-30924C03B5D3}"/>
          </ac:spMkLst>
        </pc:spChg>
        <pc:spChg chg="add del mod">
          <ac:chgData name="西村 陽生" userId="763805c10ad28a2a" providerId="LiveId" clId="{6D74BCB1-F058-422D-A3E4-C9C4D178E19F}" dt="2023-06-18T11:53:35.123" v="30605" actId="21"/>
          <ac:spMkLst>
            <pc:docMk/>
            <pc:sldMk cId="836910751" sldId="267"/>
            <ac:spMk id="27" creationId="{07F0E029-A261-C927-CD8D-0D8097289E4B}"/>
          </ac:spMkLst>
        </pc:spChg>
        <pc:grpChg chg="add del mod">
          <ac:chgData name="西村 陽生" userId="763805c10ad28a2a" providerId="LiveId" clId="{6D74BCB1-F058-422D-A3E4-C9C4D178E19F}" dt="2023-06-17T19:49:56.546" v="15604" actId="478"/>
          <ac:grpSpMkLst>
            <pc:docMk/>
            <pc:sldMk cId="836910751" sldId="267"/>
            <ac:grpSpMk id="9" creationId="{EC2D77D0-6D65-AB9A-CF3C-11E5BD081843}"/>
          </ac:grpSpMkLst>
        </pc:grpChg>
        <pc:grpChg chg="add del mod">
          <ac:chgData name="西村 陽生" userId="763805c10ad28a2a" providerId="LiveId" clId="{6D74BCB1-F058-422D-A3E4-C9C4D178E19F}" dt="2023-06-17T19:49:57.195" v="15605" actId="478"/>
          <ac:grpSpMkLst>
            <pc:docMk/>
            <pc:sldMk cId="836910751" sldId="267"/>
            <ac:grpSpMk id="13" creationId="{5C20679A-0E50-1D94-A04E-2B55D7F89FDE}"/>
          </ac:grpSpMkLst>
        </pc:grpChg>
        <pc:grpChg chg="add del mod">
          <ac:chgData name="西村 陽生" userId="763805c10ad28a2a" providerId="LiveId" clId="{6D74BCB1-F058-422D-A3E4-C9C4D178E19F}" dt="2023-06-17T19:49:57.611" v="15606" actId="478"/>
          <ac:grpSpMkLst>
            <pc:docMk/>
            <pc:sldMk cId="836910751" sldId="267"/>
            <ac:grpSpMk id="16" creationId="{72200C15-B7D9-7856-064B-BE0980056506}"/>
          </ac:grpSpMkLst>
        </pc:grpChg>
        <pc:picChg chg="add mod">
          <ac:chgData name="西村 陽生" userId="763805c10ad28a2a" providerId="LiveId" clId="{6D74BCB1-F058-422D-A3E4-C9C4D178E19F}" dt="2023-06-17T19:45:50.798" v="15488" actId="1076"/>
          <ac:picMkLst>
            <pc:docMk/>
            <pc:sldMk cId="836910751" sldId="267"/>
            <ac:picMk id="3" creationId="{6C3AF345-2F2F-8C2F-21FA-FA29629718EE}"/>
          </ac:picMkLst>
        </pc:picChg>
        <pc:picChg chg="add mod">
          <ac:chgData name="西村 陽生" userId="763805c10ad28a2a" providerId="LiveId" clId="{6D74BCB1-F058-422D-A3E4-C9C4D178E19F}" dt="2023-06-18T11:58:24.123" v="30940" actId="1076"/>
          <ac:picMkLst>
            <pc:docMk/>
            <pc:sldMk cId="836910751" sldId="267"/>
            <ac:picMk id="4" creationId="{140CC1A9-B9E1-3F65-F825-561B0D9AB7D3}"/>
          </ac:picMkLst>
        </pc:picChg>
        <pc:picChg chg="add mod">
          <ac:chgData name="西村 陽生" userId="763805c10ad28a2a" providerId="LiveId" clId="{6D74BCB1-F058-422D-A3E4-C9C4D178E19F}" dt="2023-06-17T19:46:03.206" v="15490" actId="1076"/>
          <ac:picMkLst>
            <pc:docMk/>
            <pc:sldMk cId="836910751" sldId="267"/>
            <ac:picMk id="5" creationId="{76E85D83-3F6B-D5A8-615F-C9DFBBF7823C}"/>
          </ac:picMkLst>
        </pc:picChg>
        <pc:picChg chg="add mod">
          <ac:chgData name="西村 陽生" userId="763805c10ad28a2a" providerId="LiveId" clId="{6D74BCB1-F058-422D-A3E4-C9C4D178E19F}" dt="2023-06-17T19:46:30.678" v="15494" actId="14100"/>
          <ac:picMkLst>
            <pc:docMk/>
            <pc:sldMk cId="836910751" sldId="267"/>
            <ac:picMk id="8" creationId="{D16A1E61-3040-F48E-C31D-05A90BBA7422}"/>
          </ac:picMkLst>
        </pc:picChg>
        <pc:picChg chg="add mod">
          <ac:chgData name="西村 陽生" userId="763805c10ad28a2a" providerId="LiveId" clId="{6D74BCB1-F058-422D-A3E4-C9C4D178E19F}" dt="2023-06-18T11:58:24.123" v="30940" actId="1076"/>
          <ac:picMkLst>
            <pc:docMk/>
            <pc:sldMk cId="836910751" sldId="267"/>
            <ac:picMk id="9" creationId="{63740F6B-0188-83A5-AE0D-81DD300D0D10}"/>
          </ac:picMkLst>
        </pc:picChg>
        <pc:picChg chg="add mod">
          <ac:chgData name="西村 陽生" userId="763805c10ad28a2a" providerId="LiveId" clId="{6D74BCB1-F058-422D-A3E4-C9C4D178E19F}" dt="2023-06-18T11:58:24.123" v="30940" actId="1076"/>
          <ac:picMkLst>
            <pc:docMk/>
            <pc:sldMk cId="836910751" sldId="267"/>
            <ac:picMk id="10" creationId="{9631F317-1E8D-821D-A5CB-89EA3176FF8A}"/>
          </ac:picMkLst>
        </pc:picChg>
        <pc:picChg chg="mod">
          <ac:chgData name="西村 陽生" userId="763805c10ad28a2a" providerId="LiveId" clId="{6D74BCB1-F058-422D-A3E4-C9C4D178E19F}" dt="2023-06-17T19:47:45.510" v="15495"/>
          <ac:picMkLst>
            <pc:docMk/>
            <pc:sldMk cId="836910751" sldId="267"/>
            <ac:picMk id="10" creationId="{BCCEF4E2-9DBF-DE17-C56E-5E58B56A5251}"/>
          </ac:picMkLst>
        </pc:picChg>
        <pc:picChg chg="mod">
          <ac:chgData name="西村 陽生" userId="763805c10ad28a2a" providerId="LiveId" clId="{6D74BCB1-F058-422D-A3E4-C9C4D178E19F}" dt="2023-06-17T19:47:45.510" v="15495"/>
          <ac:picMkLst>
            <pc:docMk/>
            <pc:sldMk cId="836910751" sldId="267"/>
            <ac:picMk id="11" creationId="{0A757399-31A8-DD32-EC9B-BD4D068DB2FD}"/>
          </ac:picMkLst>
        </pc:picChg>
        <pc:picChg chg="mod">
          <ac:chgData name="西村 陽生" userId="763805c10ad28a2a" providerId="LiveId" clId="{6D74BCB1-F058-422D-A3E4-C9C4D178E19F}" dt="2023-06-17T19:44:30.034" v="15486" actId="1076"/>
          <ac:picMkLst>
            <pc:docMk/>
            <pc:sldMk cId="836910751" sldId="267"/>
            <ac:picMk id="12" creationId="{D1046D20-362D-75FE-64D6-6F522BA22E7D}"/>
          </ac:picMkLst>
        </pc:picChg>
        <pc:picChg chg="mod">
          <ac:chgData name="西村 陽生" userId="763805c10ad28a2a" providerId="LiveId" clId="{6D74BCB1-F058-422D-A3E4-C9C4D178E19F}" dt="2023-06-17T19:47:45.510" v="15495"/>
          <ac:picMkLst>
            <pc:docMk/>
            <pc:sldMk cId="836910751" sldId="267"/>
            <ac:picMk id="14" creationId="{BBA45452-986D-0EDA-BD55-7934338B0C1C}"/>
          </ac:picMkLst>
        </pc:picChg>
        <pc:picChg chg="mod">
          <ac:chgData name="西村 陽生" userId="763805c10ad28a2a" providerId="LiveId" clId="{6D74BCB1-F058-422D-A3E4-C9C4D178E19F}" dt="2023-06-17T19:47:45.510" v="15495"/>
          <ac:picMkLst>
            <pc:docMk/>
            <pc:sldMk cId="836910751" sldId="267"/>
            <ac:picMk id="15" creationId="{D622B75D-AF4E-E7AF-62AF-442FB9AEF675}"/>
          </ac:picMkLst>
        </pc:picChg>
        <pc:picChg chg="mod">
          <ac:chgData name="西村 陽生" userId="763805c10ad28a2a" providerId="LiveId" clId="{6D74BCB1-F058-422D-A3E4-C9C4D178E19F}" dt="2023-06-17T19:47:45.510" v="15495"/>
          <ac:picMkLst>
            <pc:docMk/>
            <pc:sldMk cId="836910751" sldId="267"/>
            <ac:picMk id="17" creationId="{DF91472C-C26C-0FB0-23F6-77D4E32273D4}"/>
          </ac:picMkLst>
        </pc:picChg>
        <pc:picChg chg="mod">
          <ac:chgData name="西村 陽生" userId="763805c10ad28a2a" providerId="LiveId" clId="{6D74BCB1-F058-422D-A3E4-C9C4D178E19F}" dt="2023-06-17T19:44:30.034" v="15486" actId="1076"/>
          <ac:picMkLst>
            <pc:docMk/>
            <pc:sldMk cId="836910751" sldId="267"/>
            <ac:picMk id="18" creationId="{9806B2AD-1580-402C-5799-58C79506F87D}"/>
          </ac:picMkLst>
        </pc:picChg>
        <pc:picChg chg="mod">
          <ac:chgData name="西村 陽生" userId="763805c10ad28a2a" providerId="LiveId" clId="{6D74BCB1-F058-422D-A3E4-C9C4D178E19F}" dt="2023-06-17T19:47:45.510" v="15495"/>
          <ac:picMkLst>
            <pc:docMk/>
            <pc:sldMk cId="836910751" sldId="267"/>
            <ac:picMk id="19" creationId="{0A096C93-2354-427B-C491-2EF9B1BF83B5}"/>
          </ac:picMkLst>
        </pc:picChg>
        <pc:picChg chg="add del mod">
          <ac:chgData name="西村 陽生" userId="763805c10ad28a2a" providerId="LiveId" clId="{6D74BCB1-F058-422D-A3E4-C9C4D178E19F}" dt="2023-06-18T11:53:35.123" v="30605" actId="21"/>
          <ac:picMkLst>
            <pc:docMk/>
            <pc:sldMk cId="836910751" sldId="267"/>
            <ac:picMk id="20" creationId="{B3500052-DBCB-8EF0-3E4F-A002C90CA29B}"/>
          </ac:picMkLst>
        </pc:picChg>
        <pc:picChg chg="mod">
          <ac:chgData name="西村 陽生" userId="763805c10ad28a2a" providerId="LiveId" clId="{6D74BCB1-F058-422D-A3E4-C9C4D178E19F}" dt="2023-06-17T19:44:30.034" v="15486" actId="1076"/>
          <ac:picMkLst>
            <pc:docMk/>
            <pc:sldMk cId="836910751" sldId="267"/>
            <ac:picMk id="21" creationId="{2D3FC14B-E444-1EDA-6AC3-EAC9DA4D7C38}"/>
          </ac:picMkLst>
        </pc:picChg>
        <pc:picChg chg="add del mod">
          <ac:chgData name="西村 陽生" userId="763805c10ad28a2a" providerId="LiveId" clId="{6D74BCB1-F058-422D-A3E4-C9C4D178E19F}" dt="2023-06-18T11:53:35.123" v="30605" actId="21"/>
          <ac:picMkLst>
            <pc:docMk/>
            <pc:sldMk cId="836910751" sldId="267"/>
            <ac:picMk id="22" creationId="{6DE36B81-8BF2-1628-F2AB-FAB36CA9538E}"/>
          </ac:picMkLst>
        </pc:picChg>
        <pc:picChg chg="mod">
          <ac:chgData name="西村 陽生" userId="763805c10ad28a2a" providerId="LiveId" clId="{6D74BCB1-F058-422D-A3E4-C9C4D178E19F}" dt="2023-06-17T19:44:30.034" v="15486" actId="1076"/>
          <ac:picMkLst>
            <pc:docMk/>
            <pc:sldMk cId="836910751" sldId="267"/>
            <ac:picMk id="23" creationId="{B44067DF-D3AD-A26D-B6AC-043050E3E7D3}"/>
          </ac:picMkLst>
        </pc:picChg>
        <pc:picChg chg="del">
          <ac:chgData name="西村 陽生" userId="763805c10ad28a2a" providerId="LiveId" clId="{6D74BCB1-F058-422D-A3E4-C9C4D178E19F}" dt="2023-06-17T19:44:25.421" v="15485" actId="478"/>
          <ac:picMkLst>
            <pc:docMk/>
            <pc:sldMk cId="836910751" sldId="267"/>
            <ac:picMk id="25" creationId="{FB196FE2-94F5-F7FA-A6B4-071D95C2C268}"/>
          </ac:picMkLst>
        </pc:picChg>
        <pc:picChg chg="add del mod">
          <ac:chgData name="西村 陽生" userId="763805c10ad28a2a" providerId="LiveId" clId="{6D74BCB1-F058-422D-A3E4-C9C4D178E19F}" dt="2023-06-18T11:53:35.123" v="30605" actId="21"/>
          <ac:picMkLst>
            <pc:docMk/>
            <pc:sldMk cId="836910751" sldId="267"/>
            <ac:picMk id="26" creationId="{4BD2F427-29D2-E0B3-6835-8991C3F8602E}"/>
          </ac:picMkLst>
        </pc:picChg>
      </pc:sldChg>
      <pc:sldChg chg="add del">
        <pc:chgData name="西村 陽生" userId="763805c10ad28a2a" providerId="LiveId" clId="{6D74BCB1-F058-422D-A3E4-C9C4D178E19F}" dt="2023-06-17T18:51:32.258" v="10177"/>
        <pc:sldMkLst>
          <pc:docMk/>
          <pc:sldMk cId="1224030099" sldId="267"/>
        </pc:sldMkLst>
      </pc:sldChg>
      <pc:sldChg chg="addSp delSp modSp add mod">
        <pc:chgData name="西村 陽生" userId="763805c10ad28a2a" providerId="LiveId" clId="{6D74BCB1-F058-422D-A3E4-C9C4D178E19F}" dt="2023-06-19T02:04:21.829" v="31466" actId="6549"/>
        <pc:sldMkLst>
          <pc:docMk/>
          <pc:sldMk cId="3824810694" sldId="268"/>
        </pc:sldMkLst>
        <pc:spChg chg="add mod">
          <ac:chgData name="西村 陽生" userId="763805c10ad28a2a" providerId="LiveId" clId="{6D74BCB1-F058-422D-A3E4-C9C4D178E19F}" dt="2023-06-18T06:18:05.703" v="29744" actId="20577"/>
          <ac:spMkLst>
            <pc:docMk/>
            <pc:sldMk cId="3824810694" sldId="268"/>
            <ac:spMk id="3" creationId="{82004314-3C73-A1A1-2282-22AD6488190C}"/>
          </ac:spMkLst>
        </pc:spChg>
        <pc:spChg chg="mod">
          <ac:chgData name="西村 陽生" userId="763805c10ad28a2a" providerId="LiveId" clId="{6D74BCB1-F058-422D-A3E4-C9C4D178E19F}" dt="2023-06-19T02:04:21.829" v="31466" actId="6549"/>
          <ac:spMkLst>
            <pc:docMk/>
            <pc:sldMk cId="3824810694" sldId="268"/>
            <ac:spMk id="6" creationId="{74B6915F-E2C6-4311-222A-534E41119E87}"/>
          </ac:spMkLst>
        </pc:spChg>
        <pc:grpChg chg="add mod">
          <ac:chgData name="西村 陽生" userId="763805c10ad28a2a" providerId="LiveId" clId="{6D74BCB1-F058-422D-A3E4-C9C4D178E19F}" dt="2023-06-17T20:15:40.513" v="19422" actId="1076"/>
          <ac:grpSpMkLst>
            <pc:docMk/>
            <pc:sldMk cId="3824810694" sldId="268"/>
            <ac:grpSpMk id="4" creationId="{B3B78188-B126-55F2-1919-B947ADA6CC08}"/>
          </ac:grpSpMkLst>
        </pc:grpChg>
        <pc:grpChg chg="mod">
          <ac:chgData name="西村 陽生" userId="763805c10ad28a2a" providerId="LiveId" clId="{6D74BCB1-F058-422D-A3E4-C9C4D178E19F}" dt="2023-06-17T20:13:28.027" v="19376" actId="1076"/>
          <ac:grpSpMkLst>
            <pc:docMk/>
            <pc:sldMk cId="3824810694" sldId="268"/>
            <ac:grpSpMk id="9" creationId="{EC2D77D0-6D65-AB9A-CF3C-11E5BD081843}"/>
          </ac:grpSpMkLst>
        </pc:grpChg>
        <pc:grpChg chg="mod">
          <ac:chgData name="西村 陽生" userId="763805c10ad28a2a" providerId="LiveId" clId="{6D74BCB1-F058-422D-A3E4-C9C4D178E19F}" dt="2023-06-17T20:13:28.027" v="19376" actId="1076"/>
          <ac:grpSpMkLst>
            <pc:docMk/>
            <pc:sldMk cId="3824810694" sldId="268"/>
            <ac:grpSpMk id="13" creationId="{5C20679A-0E50-1D94-A04E-2B55D7F89FDE}"/>
          </ac:grpSpMkLst>
        </pc:grpChg>
        <pc:grpChg chg="mod">
          <ac:chgData name="西村 陽生" userId="763805c10ad28a2a" providerId="LiveId" clId="{6D74BCB1-F058-422D-A3E4-C9C4D178E19F}" dt="2023-06-17T20:13:28.027" v="19376" actId="1076"/>
          <ac:grpSpMkLst>
            <pc:docMk/>
            <pc:sldMk cId="3824810694" sldId="268"/>
            <ac:grpSpMk id="16" creationId="{72200C15-B7D9-7856-064B-BE0980056506}"/>
          </ac:grpSpMkLst>
        </pc:grpChg>
        <pc:grpChg chg="add mod">
          <ac:chgData name="西村 陽生" userId="763805c10ad28a2a" providerId="LiveId" clId="{6D74BCB1-F058-422D-A3E4-C9C4D178E19F}" dt="2023-06-17T20:15:17.171" v="19414" actId="1076"/>
          <ac:grpSpMkLst>
            <pc:docMk/>
            <pc:sldMk cId="3824810694" sldId="268"/>
            <ac:grpSpMk id="22" creationId="{D905FEFB-A923-56F7-4F0E-74CBB75A0B70}"/>
          </ac:grpSpMkLst>
        </pc:grpChg>
        <pc:grpChg chg="add mod">
          <ac:chgData name="西村 陽生" userId="763805c10ad28a2a" providerId="LiveId" clId="{6D74BCB1-F058-422D-A3E4-C9C4D178E19F}" dt="2023-06-17T20:15:31.085" v="19420" actId="1076"/>
          <ac:grpSpMkLst>
            <pc:docMk/>
            <pc:sldMk cId="3824810694" sldId="268"/>
            <ac:grpSpMk id="26" creationId="{A199496F-F465-FF6C-D633-0478CF3FA241}"/>
          </ac:grpSpMkLst>
        </pc:grpChg>
        <pc:picChg chg="add mod">
          <ac:chgData name="西村 陽生" userId="763805c10ad28a2a" providerId="LiveId" clId="{6D74BCB1-F058-422D-A3E4-C9C4D178E19F}" dt="2023-06-17T20:15:29.522" v="19419" actId="1076"/>
          <ac:picMkLst>
            <pc:docMk/>
            <pc:sldMk cId="3824810694" sldId="268"/>
            <ac:picMk id="2" creationId="{6665661B-A713-93F2-33EE-397352578EDC}"/>
          </ac:picMkLst>
        </pc:picChg>
        <pc:picChg chg="del">
          <ac:chgData name="西村 陽生" userId="763805c10ad28a2a" providerId="LiveId" clId="{6D74BCB1-F058-422D-A3E4-C9C4D178E19F}" dt="2023-06-17T20:13:20.806" v="19368" actId="478"/>
          <ac:picMkLst>
            <pc:docMk/>
            <pc:sldMk cId="3824810694" sldId="268"/>
            <ac:picMk id="3" creationId="{6C3AF345-2F2F-8C2F-21FA-FA29629718EE}"/>
          </ac:picMkLst>
        </pc:picChg>
        <pc:picChg chg="del">
          <ac:chgData name="西村 陽生" userId="763805c10ad28a2a" providerId="LiveId" clId="{6D74BCB1-F058-422D-A3E4-C9C4D178E19F}" dt="2023-06-17T20:13:21.245" v="19369" actId="478"/>
          <ac:picMkLst>
            <pc:docMk/>
            <pc:sldMk cId="3824810694" sldId="268"/>
            <ac:picMk id="5" creationId="{76E85D83-3F6B-D5A8-615F-C9DFBBF7823C}"/>
          </ac:picMkLst>
        </pc:picChg>
        <pc:picChg chg="mod">
          <ac:chgData name="西村 陽生" userId="763805c10ad28a2a" providerId="LiveId" clId="{6D74BCB1-F058-422D-A3E4-C9C4D178E19F}" dt="2023-06-17T20:14:50.582" v="19407"/>
          <ac:picMkLst>
            <pc:docMk/>
            <pc:sldMk cId="3824810694" sldId="268"/>
            <ac:picMk id="7" creationId="{08D33D42-1B31-64DA-453B-A2A552663EEF}"/>
          </ac:picMkLst>
        </pc:picChg>
        <pc:picChg chg="del">
          <ac:chgData name="西村 陽生" userId="763805c10ad28a2a" providerId="LiveId" clId="{6D74BCB1-F058-422D-A3E4-C9C4D178E19F}" dt="2023-06-17T20:13:20.231" v="19367" actId="478"/>
          <ac:picMkLst>
            <pc:docMk/>
            <pc:sldMk cId="3824810694" sldId="268"/>
            <ac:picMk id="8" creationId="{D16A1E61-3040-F48E-C31D-05A90BBA7422}"/>
          </ac:picMkLst>
        </pc:picChg>
        <pc:picChg chg="del">
          <ac:chgData name="西村 陽生" userId="763805c10ad28a2a" providerId="LiveId" clId="{6D74BCB1-F058-422D-A3E4-C9C4D178E19F}" dt="2023-06-17T20:13:22.970" v="19374" actId="478"/>
          <ac:picMkLst>
            <pc:docMk/>
            <pc:sldMk cId="3824810694" sldId="268"/>
            <ac:picMk id="12" creationId="{D1046D20-362D-75FE-64D6-6F522BA22E7D}"/>
          </ac:picMkLst>
        </pc:picChg>
        <pc:picChg chg="del">
          <ac:chgData name="西村 陽生" userId="763805c10ad28a2a" providerId="LiveId" clId="{6D74BCB1-F058-422D-A3E4-C9C4D178E19F}" dt="2023-06-17T20:13:23.423" v="19375" actId="478"/>
          <ac:picMkLst>
            <pc:docMk/>
            <pc:sldMk cId="3824810694" sldId="268"/>
            <ac:picMk id="18" creationId="{9806B2AD-1580-402C-5799-58C79506F87D}"/>
          </ac:picMkLst>
        </pc:picChg>
        <pc:picChg chg="mod">
          <ac:chgData name="西村 陽生" userId="763805c10ad28a2a" providerId="LiveId" clId="{6D74BCB1-F058-422D-A3E4-C9C4D178E19F}" dt="2023-06-17T20:14:50.582" v="19407"/>
          <ac:picMkLst>
            <pc:docMk/>
            <pc:sldMk cId="3824810694" sldId="268"/>
            <ac:picMk id="20" creationId="{FEFDF3FF-068B-0299-4DCA-A6C0832DC76F}"/>
          </ac:picMkLst>
        </pc:picChg>
        <pc:picChg chg="del mod">
          <ac:chgData name="西村 陽生" userId="763805c10ad28a2a" providerId="LiveId" clId="{6D74BCB1-F058-422D-A3E4-C9C4D178E19F}" dt="2023-06-17T20:13:21.631" v="19371" actId="478"/>
          <ac:picMkLst>
            <pc:docMk/>
            <pc:sldMk cId="3824810694" sldId="268"/>
            <ac:picMk id="21" creationId="{2D3FC14B-E444-1EDA-6AC3-EAC9DA4D7C38}"/>
          </ac:picMkLst>
        </pc:picChg>
        <pc:picChg chg="del mod">
          <ac:chgData name="西村 陽生" userId="763805c10ad28a2a" providerId="LiveId" clId="{6D74BCB1-F058-422D-A3E4-C9C4D178E19F}" dt="2023-06-17T20:13:22.328" v="19373" actId="478"/>
          <ac:picMkLst>
            <pc:docMk/>
            <pc:sldMk cId="3824810694" sldId="268"/>
            <ac:picMk id="23" creationId="{B44067DF-D3AD-A26D-B6AC-043050E3E7D3}"/>
          </ac:picMkLst>
        </pc:picChg>
        <pc:picChg chg="mod">
          <ac:chgData name="西村 陽生" userId="763805c10ad28a2a" providerId="LiveId" clId="{6D74BCB1-F058-422D-A3E4-C9C4D178E19F}" dt="2023-06-17T20:14:50.582" v="19407"/>
          <ac:picMkLst>
            <pc:docMk/>
            <pc:sldMk cId="3824810694" sldId="268"/>
            <ac:picMk id="24" creationId="{4ABFDC24-F264-AF04-BB17-5B253EF8E285}"/>
          </ac:picMkLst>
        </pc:picChg>
        <pc:picChg chg="mod">
          <ac:chgData name="西村 陽生" userId="763805c10ad28a2a" providerId="LiveId" clId="{6D74BCB1-F058-422D-A3E4-C9C4D178E19F}" dt="2023-06-17T20:14:50.582" v="19407"/>
          <ac:picMkLst>
            <pc:docMk/>
            <pc:sldMk cId="3824810694" sldId="268"/>
            <ac:picMk id="25" creationId="{8C109BB3-3427-A26B-2DCC-7A3F1B173A2F}"/>
          </ac:picMkLst>
        </pc:picChg>
        <pc:picChg chg="mod">
          <ac:chgData name="西村 陽生" userId="763805c10ad28a2a" providerId="LiveId" clId="{6D74BCB1-F058-422D-A3E4-C9C4D178E19F}" dt="2023-06-17T20:14:50.582" v="19407"/>
          <ac:picMkLst>
            <pc:docMk/>
            <pc:sldMk cId="3824810694" sldId="268"/>
            <ac:picMk id="27" creationId="{3D77B976-4885-3CA5-7821-29B91749817D}"/>
          </ac:picMkLst>
        </pc:picChg>
        <pc:picChg chg="mod">
          <ac:chgData name="西村 陽生" userId="763805c10ad28a2a" providerId="LiveId" clId="{6D74BCB1-F058-422D-A3E4-C9C4D178E19F}" dt="2023-06-17T20:14:50.582" v="19407"/>
          <ac:picMkLst>
            <pc:docMk/>
            <pc:sldMk cId="3824810694" sldId="268"/>
            <ac:picMk id="28" creationId="{93545FA7-6BF8-5953-8ABE-7E31EF62BB2A}"/>
          </ac:picMkLst>
        </pc:picChg>
        <pc:picChg chg="mod">
          <ac:chgData name="西村 陽生" userId="763805c10ad28a2a" providerId="LiveId" clId="{6D74BCB1-F058-422D-A3E4-C9C4D178E19F}" dt="2023-06-17T20:14:50.582" v="19407"/>
          <ac:picMkLst>
            <pc:docMk/>
            <pc:sldMk cId="3824810694" sldId="268"/>
            <ac:picMk id="29" creationId="{492E132A-D4D1-81BE-0696-CCD853E0BE13}"/>
          </ac:picMkLst>
        </pc:picChg>
        <pc:picChg chg="add mod">
          <ac:chgData name="西村 陽生" userId="763805c10ad28a2a" providerId="LiveId" clId="{6D74BCB1-F058-422D-A3E4-C9C4D178E19F}" dt="2023-06-17T20:21:27.172" v="20381" actId="1076"/>
          <ac:picMkLst>
            <pc:docMk/>
            <pc:sldMk cId="3824810694" sldId="268"/>
            <ac:picMk id="31" creationId="{177B4A05-8A02-E336-8D59-1FD18C2C0930}"/>
          </ac:picMkLst>
        </pc:picChg>
        <pc:picChg chg="add mod">
          <ac:chgData name="西村 陽生" userId="763805c10ad28a2a" providerId="LiveId" clId="{6D74BCB1-F058-422D-A3E4-C9C4D178E19F}" dt="2023-06-17T20:21:31.244" v="20384" actId="1076"/>
          <ac:picMkLst>
            <pc:docMk/>
            <pc:sldMk cId="3824810694" sldId="268"/>
            <ac:picMk id="33" creationId="{5F9FD8FE-D96B-B421-8385-141893D5AAEF}"/>
          </ac:picMkLst>
        </pc:picChg>
        <pc:picChg chg="add mod">
          <ac:chgData name="西村 陽生" userId="763805c10ad28a2a" providerId="LiveId" clId="{6D74BCB1-F058-422D-A3E4-C9C4D178E19F}" dt="2023-06-17T20:21:29.917" v="20383" actId="1076"/>
          <ac:picMkLst>
            <pc:docMk/>
            <pc:sldMk cId="3824810694" sldId="268"/>
            <ac:picMk id="35" creationId="{C5E99E1B-152F-90DD-698E-441C1FE17464}"/>
          </ac:picMkLst>
        </pc:picChg>
      </pc:sldChg>
      <pc:sldChg chg="addSp delSp modSp add mod">
        <pc:chgData name="西村 陽生" userId="763805c10ad28a2a" providerId="LiveId" clId="{6D74BCB1-F058-422D-A3E4-C9C4D178E19F}" dt="2023-06-19T02:09:16.131" v="31535" actId="14100"/>
        <pc:sldMkLst>
          <pc:docMk/>
          <pc:sldMk cId="2380525845" sldId="269"/>
        </pc:sldMkLst>
        <pc:spChg chg="add mod">
          <ac:chgData name="西村 陽生" userId="763805c10ad28a2a" providerId="LiveId" clId="{6D74BCB1-F058-422D-A3E4-C9C4D178E19F}" dt="2023-06-18T06:05:39.306" v="29219" actId="1076"/>
          <ac:spMkLst>
            <pc:docMk/>
            <pc:sldMk cId="2380525845" sldId="269"/>
            <ac:spMk id="2" creationId="{402AC496-31E6-C4FD-5171-7BFC25792EED}"/>
          </ac:spMkLst>
        </pc:spChg>
        <pc:spChg chg="mod">
          <ac:chgData name="西村 陽生" userId="763805c10ad28a2a" providerId="LiveId" clId="{6D74BCB1-F058-422D-A3E4-C9C4D178E19F}" dt="2023-06-19T02:09:16.131" v="31535" actId="14100"/>
          <ac:spMkLst>
            <pc:docMk/>
            <pc:sldMk cId="2380525845" sldId="269"/>
            <ac:spMk id="6" creationId="{74B6915F-E2C6-4311-222A-534E41119E87}"/>
          </ac:spMkLst>
        </pc:spChg>
        <pc:grpChg chg="del">
          <ac:chgData name="西村 陽生" userId="763805c10ad28a2a" providerId="LiveId" clId="{6D74BCB1-F058-422D-A3E4-C9C4D178E19F}" dt="2023-06-17T20:38:44.119" v="21864" actId="478"/>
          <ac:grpSpMkLst>
            <pc:docMk/>
            <pc:sldMk cId="2380525845" sldId="269"/>
            <ac:grpSpMk id="4" creationId="{B3B78188-B126-55F2-1919-B947ADA6CC08}"/>
          </ac:grpSpMkLst>
        </pc:grpChg>
        <pc:grpChg chg="del">
          <ac:chgData name="西村 陽生" userId="763805c10ad28a2a" providerId="LiveId" clId="{6D74BCB1-F058-422D-A3E4-C9C4D178E19F}" dt="2023-06-17T20:38:44.119" v="21864" actId="478"/>
          <ac:grpSpMkLst>
            <pc:docMk/>
            <pc:sldMk cId="2380525845" sldId="269"/>
            <ac:grpSpMk id="9" creationId="{EC2D77D0-6D65-AB9A-CF3C-11E5BD081843}"/>
          </ac:grpSpMkLst>
        </pc:grpChg>
        <pc:grpChg chg="del">
          <ac:chgData name="西村 陽生" userId="763805c10ad28a2a" providerId="LiveId" clId="{6D74BCB1-F058-422D-A3E4-C9C4D178E19F}" dt="2023-06-17T20:38:44.119" v="21864" actId="478"/>
          <ac:grpSpMkLst>
            <pc:docMk/>
            <pc:sldMk cId="2380525845" sldId="269"/>
            <ac:grpSpMk id="13" creationId="{5C20679A-0E50-1D94-A04E-2B55D7F89FDE}"/>
          </ac:grpSpMkLst>
        </pc:grpChg>
        <pc:grpChg chg="del">
          <ac:chgData name="西村 陽生" userId="763805c10ad28a2a" providerId="LiveId" clId="{6D74BCB1-F058-422D-A3E4-C9C4D178E19F}" dt="2023-06-17T20:38:44.119" v="21864" actId="478"/>
          <ac:grpSpMkLst>
            <pc:docMk/>
            <pc:sldMk cId="2380525845" sldId="269"/>
            <ac:grpSpMk id="16" creationId="{72200C15-B7D9-7856-064B-BE0980056506}"/>
          </ac:grpSpMkLst>
        </pc:grpChg>
        <pc:grpChg chg="del">
          <ac:chgData name="西村 陽生" userId="763805c10ad28a2a" providerId="LiveId" clId="{6D74BCB1-F058-422D-A3E4-C9C4D178E19F}" dt="2023-06-17T20:38:44.119" v="21864" actId="478"/>
          <ac:grpSpMkLst>
            <pc:docMk/>
            <pc:sldMk cId="2380525845" sldId="269"/>
            <ac:grpSpMk id="22" creationId="{D905FEFB-A923-56F7-4F0E-74CBB75A0B70}"/>
          </ac:grpSpMkLst>
        </pc:grpChg>
        <pc:grpChg chg="del">
          <ac:chgData name="西村 陽生" userId="763805c10ad28a2a" providerId="LiveId" clId="{6D74BCB1-F058-422D-A3E4-C9C4D178E19F}" dt="2023-06-17T20:38:44.119" v="21864" actId="478"/>
          <ac:grpSpMkLst>
            <pc:docMk/>
            <pc:sldMk cId="2380525845" sldId="269"/>
            <ac:grpSpMk id="26" creationId="{A199496F-F465-FF6C-D633-0478CF3FA241}"/>
          </ac:grpSpMkLst>
        </pc:grpChg>
        <pc:picChg chg="del">
          <ac:chgData name="西村 陽生" userId="763805c10ad28a2a" providerId="LiveId" clId="{6D74BCB1-F058-422D-A3E4-C9C4D178E19F}" dt="2023-06-17T20:38:44.119" v="21864" actId="478"/>
          <ac:picMkLst>
            <pc:docMk/>
            <pc:sldMk cId="2380525845" sldId="269"/>
            <ac:picMk id="2" creationId="{6665661B-A713-93F2-33EE-397352578EDC}"/>
          </ac:picMkLst>
        </pc:picChg>
        <pc:picChg chg="del">
          <ac:chgData name="西村 陽生" userId="763805c10ad28a2a" providerId="LiveId" clId="{6D74BCB1-F058-422D-A3E4-C9C4D178E19F}" dt="2023-06-17T20:38:44.119" v="21864" actId="478"/>
          <ac:picMkLst>
            <pc:docMk/>
            <pc:sldMk cId="2380525845" sldId="269"/>
            <ac:picMk id="31" creationId="{177B4A05-8A02-E336-8D59-1FD18C2C0930}"/>
          </ac:picMkLst>
        </pc:picChg>
        <pc:picChg chg="del">
          <ac:chgData name="西村 陽生" userId="763805c10ad28a2a" providerId="LiveId" clId="{6D74BCB1-F058-422D-A3E4-C9C4D178E19F}" dt="2023-06-17T20:38:44.119" v="21864" actId="478"/>
          <ac:picMkLst>
            <pc:docMk/>
            <pc:sldMk cId="2380525845" sldId="269"/>
            <ac:picMk id="33" creationId="{5F9FD8FE-D96B-B421-8385-141893D5AAEF}"/>
          </ac:picMkLst>
        </pc:picChg>
        <pc:picChg chg="del">
          <ac:chgData name="西村 陽生" userId="763805c10ad28a2a" providerId="LiveId" clId="{6D74BCB1-F058-422D-A3E4-C9C4D178E19F}" dt="2023-06-17T20:38:44.119" v="21864" actId="478"/>
          <ac:picMkLst>
            <pc:docMk/>
            <pc:sldMk cId="2380525845" sldId="269"/>
            <ac:picMk id="35" creationId="{C5E99E1B-152F-90DD-698E-441C1FE17464}"/>
          </ac:picMkLst>
        </pc:picChg>
      </pc:sldChg>
      <pc:sldChg chg="addSp delSp modSp add mod">
        <pc:chgData name="西村 陽生" userId="763805c10ad28a2a" providerId="LiveId" clId="{6D74BCB1-F058-422D-A3E4-C9C4D178E19F}" dt="2023-06-18T12:18:19.397" v="31047" actId="20577"/>
        <pc:sldMkLst>
          <pc:docMk/>
          <pc:sldMk cId="1105419367" sldId="270"/>
        </pc:sldMkLst>
        <pc:spChg chg="mod">
          <ac:chgData name="西村 陽生" userId="763805c10ad28a2a" providerId="LiveId" clId="{6D74BCB1-F058-422D-A3E4-C9C4D178E19F}" dt="2023-06-18T12:18:19.397" v="31047" actId="20577"/>
          <ac:spMkLst>
            <pc:docMk/>
            <pc:sldMk cId="1105419367" sldId="270"/>
            <ac:spMk id="6" creationId="{74B6915F-E2C6-4311-222A-534E41119E87}"/>
          </ac:spMkLst>
        </pc:spChg>
        <pc:spChg chg="add del mod">
          <ac:chgData name="西村 陽生" userId="763805c10ad28a2a" providerId="LiveId" clId="{6D74BCB1-F058-422D-A3E4-C9C4D178E19F}" dt="2023-06-17T20:59:24.680" v="24701" actId="478"/>
          <ac:spMkLst>
            <pc:docMk/>
            <pc:sldMk cId="1105419367" sldId="270"/>
            <ac:spMk id="13" creationId="{45D8BAA9-0066-20B6-9EDA-96F00321F215}"/>
          </ac:spMkLst>
        </pc:spChg>
        <pc:spChg chg="add mod">
          <ac:chgData name="西村 陽生" userId="763805c10ad28a2a" providerId="LiveId" clId="{6D74BCB1-F058-422D-A3E4-C9C4D178E19F}" dt="2023-06-18T06:06:01.692" v="29223" actId="255"/>
          <ac:spMkLst>
            <pc:docMk/>
            <pc:sldMk cId="1105419367" sldId="270"/>
            <ac:spMk id="13" creationId="{8568AE28-8854-C308-A48C-F892E8DBE776}"/>
          </ac:spMkLst>
        </pc:spChg>
        <pc:spChg chg="add mod ord">
          <ac:chgData name="西村 陽生" userId="763805c10ad28a2a" providerId="LiveId" clId="{6D74BCB1-F058-422D-A3E4-C9C4D178E19F}" dt="2023-06-18T06:47:32.896" v="30039" actId="164"/>
          <ac:spMkLst>
            <pc:docMk/>
            <pc:sldMk cId="1105419367" sldId="270"/>
            <ac:spMk id="28" creationId="{05B8E63F-1E48-DE69-A5BB-C254899483EF}"/>
          </ac:spMkLst>
        </pc:spChg>
        <pc:grpChg chg="add del mod">
          <ac:chgData name="西村 陽生" userId="763805c10ad28a2a" providerId="LiveId" clId="{6D74BCB1-F058-422D-A3E4-C9C4D178E19F}" dt="2023-06-18T06:38:51.938" v="29939" actId="478"/>
          <ac:grpSpMkLst>
            <pc:docMk/>
            <pc:sldMk cId="1105419367" sldId="270"/>
            <ac:grpSpMk id="3" creationId="{5A574424-B921-1EC2-018C-A4001223F0EC}"/>
          </ac:grpSpMkLst>
        </pc:grpChg>
        <pc:grpChg chg="add del mod">
          <ac:chgData name="西村 陽生" userId="763805c10ad28a2a" providerId="LiveId" clId="{6D74BCB1-F058-422D-A3E4-C9C4D178E19F}" dt="2023-06-18T06:38:52.446" v="29940" actId="478"/>
          <ac:grpSpMkLst>
            <pc:docMk/>
            <pc:sldMk cId="1105419367" sldId="270"/>
            <ac:grpSpMk id="7" creationId="{78B21661-3034-90CC-E761-937A449FB4C2}"/>
          </ac:grpSpMkLst>
        </pc:grpChg>
        <pc:grpChg chg="add del mod">
          <ac:chgData name="西村 陽生" userId="763805c10ad28a2a" providerId="LiveId" clId="{6D74BCB1-F058-422D-A3E4-C9C4D178E19F}" dt="2023-06-18T06:38:52.996" v="29941" actId="478"/>
          <ac:grpSpMkLst>
            <pc:docMk/>
            <pc:sldMk cId="1105419367" sldId="270"/>
            <ac:grpSpMk id="10" creationId="{3CDE2FD2-8728-86AD-E62D-FB05B991B9F5}"/>
          </ac:grpSpMkLst>
        </pc:grpChg>
        <pc:grpChg chg="add mod">
          <ac:chgData name="西村 陽生" userId="763805c10ad28a2a" providerId="LiveId" clId="{6D74BCB1-F058-422D-A3E4-C9C4D178E19F}" dt="2023-06-18T06:47:32.896" v="30039" actId="164"/>
          <ac:grpSpMkLst>
            <pc:docMk/>
            <pc:sldMk cId="1105419367" sldId="270"/>
            <ac:grpSpMk id="25" creationId="{E137F987-2348-5833-789C-C36B9592BBE3}"/>
          </ac:grpSpMkLst>
        </pc:grpChg>
        <pc:grpChg chg="add mod">
          <ac:chgData name="西村 陽生" userId="763805c10ad28a2a" providerId="LiveId" clId="{6D74BCB1-F058-422D-A3E4-C9C4D178E19F}" dt="2023-06-18T06:47:05.174" v="30031" actId="164"/>
          <ac:grpSpMkLst>
            <pc:docMk/>
            <pc:sldMk cId="1105419367" sldId="270"/>
            <ac:grpSpMk id="29" creationId="{3348644F-6D01-E6D5-5DFD-B4C6037F0B68}"/>
          </ac:grpSpMkLst>
        </pc:grpChg>
        <pc:grpChg chg="add mod">
          <ac:chgData name="西村 陽生" userId="763805c10ad28a2a" providerId="LiveId" clId="{6D74BCB1-F058-422D-A3E4-C9C4D178E19F}" dt="2023-06-18T06:47:49.758" v="30042" actId="1076"/>
          <ac:grpSpMkLst>
            <pc:docMk/>
            <pc:sldMk cId="1105419367" sldId="270"/>
            <ac:grpSpMk id="30" creationId="{6FDA05DD-026D-DBD2-127D-999CEBAB6B10}"/>
          </ac:grpSpMkLst>
        </pc:grpChg>
        <pc:picChg chg="add mod modCrop">
          <ac:chgData name="西村 陽生" userId="763805c10ad28a2a" providerId="LiveId" clId="{6D74BCB1-F058-422D-A3E4-C9C4D178E19F}" dt="2023-06-18T06:45:09.162" v="30014" actId="1076"/>
          <ac:picMkLst>
            <pc:docMk/>
            <pc:sldMk cId="1105419367" sldId="270"/>
            <ac:picMk id="2" creationId="{06F2AA40-0BD1-F38D-E594-FC761AB0C938}"/>
          </ac:picMkLst>
        </pc:picChg>
        <pc:picChg chg="mod">
          <ac:chgData name="西村 陽生" userId="763805c10ad28a2a" providerId="LiveId" clId="{6D74BCB1-F058-422D-A3E4-C9C4D178E19F}" dt="2023-06-17T20:50:00.248" v="23376"/>
          <ac:picMkLst>
            <pc:docMk/>
            <pc:sldMk cId="1105419367" sldId="270"/>
            <ac:picMk id="4" creationId="{9153F54C-096C-2DA4-246A-6B32B828C097}"/>
          </ac:picMkLst>
        </pc:picChg>
        <pc:picChg chg="mod">
          <ac:chgData name="西村 陽生" userId="763805c10ad28a2a" providerId="LiveId" clId="{6D74BCB1-F058-422D-A3E4-C9C4D178E19F}" dt="2023-06-17T20:50:00.248" v="23376"/>
          <ac:picMkLst>
            <pc:docMk/>
            <pc:sldMk cId="1105419367" sldId="270"/>
            <ac:picMk id="5" creationId="{829AAD86-537F-6CF6-08CC-DCD756845581}"/>
          </ac:picMkLst>
        </pc:picChg>
        <pc:picChg chg="mod">
          <ac:chgData name="西村 陽生" userId="763805c10ad28a2a" providerId="LiveId" clId="{6D74BCB1-F058-422D-A3E4-C9C4D178E19F}" dt="2023-06-17T20:50:00.248" v="23376"/>
          <ac:picMkLst>
            <pc:docMk/>
            <pc:sldMk cId="1105419367" sldId="270"/>
            <ac:picMk id="8" creationId="{BFA58C36-7239-2E41-AEC6-43046477AB17}"/>
          </ac:picMkLst>
        </pc:picChg>
        <pc:picChg chg="mod">
          <ac:chgData name="西村 陽生" userId="763805c10ad28a2a" providerId="LiveId" clId="{6D74BCB1-F058-422D-A3E4-C9C4D178E19F}" dt="2023-06-17T20:50:00.248" v="23376"/>
          <ac:picMkLst>
            <pc:docMk/>
            <pc:sldMk cId="1105419367" sldId="270"/>
            <ac:picMk id="9" creationId="{13869208-5652-C989-9743-E8BE0CD5A866}"/>
          </ac:picMkLst>
        </pc:picChg>
        <pc:picChg chg="mod">
          <ac:chgData name="西村 陽生" userId="763805c10ad28a2a" providerId="LiveId" clId="{6D74BCB1-F058-422D-A3E4-C9C4D178E19F}" dt="2023-06-17T20:50:00.248" v="23376"/>
          <ac:picMkLst>
            <pc:docMk/>
            <pc:sldMk cId="1105419367" sldId="270"/>
            <ac:picMk id="11" creationId="{8CCF964C-64CE-3CFB-6C5B-6F28E815C96D}"/>
          </ac:picMkLst>
        </pc:picChg>
        <pc:picChg chg="mod">
          <ac:chgData name="西村 陽生" userId="763805c10ad28a2a" providerId="LiveId" clId="{6D74BCB1-F058-422D-A3E4-C9C4D178E19F}" dt="2023-06-17T20:50:00.248" v="23376"/>
          <ac:picMkLst>
            <pc:docMk/>
            <pc:sldMk cId="1105419367" sldId="270"/>
            <ac:picMk id="12" creationId="{829257C5-6B80-0241-0C83-1EB466C7FA43}"/>
          </ac:picMkLst>
        </pc:picChg>
        <pc:picChg chg="add del mod">
          <ac:chgData name="西村 陽生" userId="763805c10ad28a2a" providerId="LiveId" clId="{6D74BCB1-F058-422D-A3E4-C9C4D178E19F}" dt="2023-06-18T06:39:01.603" v="29943" actId="478"/>
          <ac:picMkLst>
            <pc:docMk/>
            <pc:sldMk cId="1105419367" sldId="270"/>
            <ac:picMk id="14" creationId="{D3A6EC1E-BDF1-2F18-71BF-399440FC525F}"/>
          </ac:picMkLst>
        </pc:picChg>
        <pc:picChg chg="add mod">
          <ac:chgData name="西村 陽生" userId="763805c10ad28a2a" providerId="LiveId" clId="{6D74BCB1-F058-422D-A3E4-C9C4D178E19F}" dt="2023-06-18T06:47:05.174" v="30031" actId="164"/>
          <ac:picMkLst>
            <pc:docMk/>
            <pc:sldMk cId="1105419367" sldId="270"/>
            <ac:picMk id="16" creationId="{9EC0B9CD-3736-4E8C-E67C-D23035EE437C}"/>
          </ac:picMkLst>
        </pc:picChg>
        <pc:picChg chg="add del mod">
          <ac:chgData name="西村 陽生" userId="763805c10ad28a2a" providerId="LiveId" clId="{6D74BCB1-F058-422D-A3E4-C9C4D178E19F}" dt="2023-06-18T06:39:38.108" v="29953" actId="478"/>
          <ac:picMkLst>
            <pc:docMk/>
            <pc:sldMk cId="1105419367" sldId="270"/>
            <ac:picMk id="18" creationId="{41773DB7-142F-9F3F-0B22-B1C8199072A5}"/>
          </ac:picMkLst>
        </pc:picChg>
        <pc:picChg chg="add mod">
          <ac:chgData name="西村 陽生" userId="763805c10ad28a2a" providerId="LiveId" clId="{6D74BCB1-F058-422D-A3E4-C9C4D178E19F}" dt="2023-06-18T06:47:05.174" v="30031" actId="164"/>
          <ac:picMkLst>
            <pc:docMk/>
            <pc:sldMk cId="1105419367" sldId="270"/>
            <ac:picMk id="20" creationId="{7117E46D-B870-3FD3-875D-1D33ED54F9B9}"/>
          </ac:picMkLst>
        </pc:picChg>
        <pc:picChg chg="add mod">
          <ac:chgData name="西村 陽生" userId="763805c10ad28a2a" providerId="LiveId" clId="{6D74BCB1-F058-422D-A3E4-C9C4D178E19F}" dt="2023-06-18T06:47:05.174" v="30031" actId="164"/>
          <ac:picMkLst>
            <pc:docMk/>
            <pc:sldMk cId="1105419367" sldId="270"/>
            <ac:picMk id="22" creationId="{E9A695FA-5370-A936-08D8-791A2766D4E9}"/>
          </ac:picMkLst>
        </pc:picChg>
        <pc:picChg chg="add del mod">
          <ac:chgData name="西村 陽生" userId="763805c10ad28a2a" providerId="LiveId" clId="{6D74BCB1-F058-422D-A3E4-C9C4D178E19F}" dt="2023-06-18T06:41:30.503" v="29967" actId="478"/>
          <ac:picMkLst>
            <pc:docMk/>
            <pc:sldMk cId="1105419367" sldId="270"/>
            <ac:picMk id="24" creationId="{EEEF2519-AB5D-D89A-9E87-80A8B984E115}"/>
          </ac:picMkLst>
        </pc:picChg>
        <pc:picChg chg="add del mod">
          <ac:chgData name="西村 陽生" userId="763805c10ad28a2a" providerId="LiveId" clId="{6D74BCB1-F058-422D-A3E4-C9C4D178E19F}" dt="2023-06-18T06:44:02.704" v="30007" actId="478"/>
          <ac:picMkLst>
            <pc:docMk/>
            <pc:sldMk cId="1105419367" sldId="270"/>
            <ac:picMk id="27" creationId="{539A42DB-9D2A-B78D-181E-8E45697F3853}"/>
          </ac:picMkLst>
        </pc:picChg>
      </pc:sldChg>
      <pc:sldChg chg="addSp delSp modSp add mod setBg">
        <pc:chgData name="西村 陽生" userId="763805c10ad28a2a" providerId="LiveId" clId="{6D74BCB1-F058-422D-A3E4-C9C4D178E19F}" dt="2023-06-19T01:57:25.553" v="31349" actId="255"/>
        <pc:sldMkLst>
          <pc:docMk/>
          <pc:sldMk cId="2055850687" sldId="271"/>
        </pc:sldMkLst>
        <pc:spChg chg="del mod">
          <ac:chgData name="西村 陽生" userId="763805c10ad28a2a" providerId="LiveId" clId="{6D74BCB1-F058-422D-A3E4-C9C4D178E19F}" dt="2023-06-18T04:52:14.052" v="26052" actId="478"/>
          <ac:spMkLst>
            <pc:docMk/>
            <pc:sldMk cId="2055850687" sldId="271"/>
            <ac:spMk id="2" creationId="{3F7455B2-E327-27F0-53B0-64C4DB1EEAAB}"/>
          </ac:spMkLst>
        </pc:spChg>
        <pc:spChg chg="add del mod">
          <ac:chgData name="西村 陽生" userId="763805c10ad28a2a" providerId="LiveId" clId="{6D74BCB1-F058-422D-A3E4-C9C4D178E19F}" dt="2023-06-18T04:52:17.752" v="26054" actId="478"/>
          <ac:spMkLst>
            <pc:docMk/>
            <pc:sldMk cId="2055850687" sldId="271"/>
            <ac:spMk id="4" creationId="{9CA3C948-A601-BD92-81D3-AFAE0167B07D}"/>
          </ac:spMkLst>
        </pc:spChg>
        <pc:spChg chg="add mod">
          <ac:chgData name="西村 陽生" userId="763805c10ad28a2a" providerId="LiveId" clId="{6D74BCB1-F058-422D-A3E4-C9C4D178E19F}" dt="2023-06-19T00:12:07.687" v="31165"/>
          <ac:spMkLst>
            <pc:docMk/>
            <pc:sldMk cId="2055850687" sldId="271"/>
            <ac:spMk id="4" creationId="{A4C10E0A-405E-97B9-81EA-59FABEB1C3CD}"/>
          </ac:spMkLst>
        </pc:spChg>
        <pc:spChg chg="del mod">
          <ac:chgData name="西村 陽生" userId="763805c10ad28a2a" providerId="LiveId" clId="{6D74BCB1-F058-422D-A3E4-C9C4D178E19F}" dt="2023-06-18T04:53:17.629" v="26078" actId="26606"/>
          <ac:spMkLst>
            <pc:docMk/>
            <pc:sldMk cId="2055850687" sldId="271"/>
            <ac:spMk id="6" creationId="{0CF3D801-C7BC-C133-B709-249669ABD140}"/>
          </ac:spMkLst>
        </pc:spChg>
        <pc:spChg chg="add mod">
          <ac:chgData name="西村 陽生" userId="763805c10ad28a2a" providerId="LiveId" clId="{6D74BCB1-F058-422D-A3E4-C9C4D178E19F}" dt="2023-06-19T00:12:07.687" v="31165"/>
          <ac:spMkLst>
            <pc:docMk/>
            <pc:sldMk cId="2055850687" sldId="271"/>
            <ac:spMk id="6" creationId="{CFFC1BDC-8327-1EC7-359B-C3976B200960}"/>
          </ac:spMkLst>
        </pc:spChg>
        <pc:spChg chg="add del mod">
          <ac:chgData name="西村 陽生" userId="763805c10ad28a2a" providerId="LiveId" clId="{6D74BCB1-F058-422D-A3E4-C9C4D178E19F}" dt="2023-06-19T00:14:24.144" v="31227" actId="478"/>
          <ac:spMkLst>
            <pc:docMk/>
            <pc:sldMk cId="2055850687" sldId="271"/>
            <ac:spMk id="7" creationId="{86216105-0AE0-3573-83EB-CE201F35976A}"/>
          </ac:spMkLst>
        </pc:spChg>
        <pc:spChg chg="add del mod">
          <ac:chgData name="西村 陽生" userId="763805c10ad28a2a" providerId="LiveId" clId="{6D74BCB1-F058-422D-A3E4-C9C4D178E19F}" dt="2023-06-19T00:14:24.144" v="31227" actId="478"/>
          <ac:spMkLst>
            <pc:docMk/>
            <pc:sldMk cId="2055850687" sldId="271"/>
            <ac:spMk id="8" creationId="{A867CC64-94C4-78B9-1E33-5F8B3FDF1523}"/>
          </ac:spMkLst>
        </pc:spChg>
        <pc:spChg chg="add del">
          <ac:chgData name="西村 陽生" userId="763805c10ad28a2a" providerId="LiveId" clId="{6D74BCB1-F058-422D-A3E4-C9C4D178E19F}" dt="2023-06-18T04:53:17.614" v="26077" actId="26606"/>
          <ac:spMkLst>
            <pc:docMk/>
            <pc:sldMk cId="2055850687" sldId="271"/>
            <ac:spMk id="8" creationId="{D2C59203-3788-4E03-B7CF-439D5C388A6A}"/>
          </ac:spMkLst>
        </pc:spChg>
        <pc:spChg chg="add del mod">
          <ac:chgData name="西村 陽生" userId="763805c10ad28a2a" providerId="LiveId" clId="{6D74BCB1-F058-422D-A3E4-C9C4D178E19F}" dt="2023-06-19T00:14:24.144" v="31227" actId="478"/>
          <ac:spMkLst>
            <pc:docMk/>
            <pc:sldMk cId="2055850687" sldId="271"/>
            <ac:spMk id="9" creationId="{316FF3BF-8526-27B6-6A1A-306CFA0F186E}"/>
          </ac:spMkLst>
        </pc:spChg>
        <pc:spChg chg="add del">
          <ac:chgData name="西村 陽生" userId="763805c10ad28a2a" providerId="LiveId" clId="{6D74BCB1-F058-422D-A3E4-C9C4D178E19F}" dt="2023-06-18T04:53:17.614" v="26077" actId="26606"/>
          <ac:spMkLst>
            <pc:docMk/>
            <pc:sldMk cId="2055850687" sldId="271"/>
            <ac:spMk id="9" creationId="{8A058938-758D-450A-9FDB-2F0400AB8BB8}"/>
          </ac:spMkLst>
        </pc:spChg>
        <pc:spChg chg="add del mod">
          <ac:chgData name="西村 陽生" userId="763805c10ad28a2a" providerId="LiveId" clId="{6D74BCB1-F058-422D-A3E4-C9C4D178E19F}" dt="2023-06-19T00:14:24.144" v="31227" actId="478"/>
          <ac:spMkLst>
            <pc:docMk/>
            <pc:sldMk cId="2055850687" sldId="271"/>
            <ac:spMk id="10" creationId="{9A084AAA-4391-2244-2A6B-851E8BDF10FC}"/>
          </ac:spMkLst>
        </pc:spChg>
        <pc:spChg chg="add del">
          <ac:chgData name="西村 陽生" userId="763805c10ad28a2a" providerId="LiveId" clId="{6D74BCB1-F058-422D-A3E4-C9C4D178E19F}" dt="2023-06-18T04:53:17.614" v="26077" actId="26606"/>
          <ac:spMkLst>
            <pc:docMk/>
            <pc:sldMk cId="2055850687" sldId="271"/>
            <ac:spMk id="10" creationId="{9EE816B5-3840-4903-9656-1A721E42817F}"/>
          </ac:spMkLst>
        </pc:spChg>
        <pc:spChg chg="add del">
          <ac:chgData name="西村 陽生" userId="763805c10ad28a2a" providerId="LiveId" clId="{6D74BCB1-F058-422D-A3E4-C9C4D178E19F}" dt="2023-06-18T04:52:58.340" v="26074" actId="26606"/>
          <ac:spMkLst>
            <pc:docMk/>
            <pc:sldMk cId="2055850687" sldId="271"/>
            <ac:spMk id="11" creationId="{D2C59203-3788-4E03-B7CF-439D5C388A6A}"/>
          </ac:spMkLst>
        </pc:spChg>
        <pc:spChg chg="add del">
          <ac:chgData name="西村 陽生" userId="763805c10ad28a2a" providerId="LiveId" clId="{6D74BCB1-F058-422D-A3E4-C9C4D178E19F}" dt="2023-06-18T04:53:17.614" v="26077" actId="26606"/>
          <ac:spMkLst>
            <pc:docMk/>
            <pc:sldMk cId="2055850687" sldId="271"/>
            <ac:spMk id="12" creationId="{5F13C2B5-7F4A-48E4-B19A-5A2F9649B359}"/>
          </ac:spMkLst>
        </pc:spChg>
        <pc:spChg chg="add del">
          <ac:chgData name="西村 陽生" userId="763805c10ad28a2a" providerId="LiveId" clId="{6D74BCB1-F058-422D-A3E4-C9C4D178E19F}" dt="2023-06-18T04:52:58.340" v="26074" actId="26606"/>
          <ac:spMkLst>
            <pc:docMk/>
            <pc:sldMk cId="2055850687" sldId="271"/>
            <ac:spMk id="13" creationId="{8A058938-758D-450A-9FDB-2F0400AB8BB8}"/>
          </ac:spMkLst>
        </pc:spChg>
        <pc:spChg chg="add del">
          <ac:chgData name="西村 陽生" userId="763805c10ad28a2a" providerId="LiveId" clId="{6D74BCB1-F058-422D-A3E4-C9C4D178E19F}" dt="2023-06-18T04:53:17.614" v="26077" actId="26606"/>
          <ac:spMkLst>
            <pc:docMk/>
            <pc:sldMk cId="2055850687" sldId="271"/>
            <ac:spMk id="14" creationId="{23DE04B1-F136-49DF-BD00-FB3FA754C45E}"/>
          </ac:spMkLst>
        </pc:spChg>
        <pc:spChg chg="add del">
          <ac:chgData name="西村 陽生" userId="763805c10ad28a2a" providerId="LiveId" clId="{6D74BCB1-F058-422D-A3E4-C9C4D178E19F}" dt="2023-06-18T04:52:58.340" v="26074" actId="26606"/>
          <ac:spMkLst>
            <pc:docMk/>
            <pc:sldMk cId="2055850687" sldId="271"/>
            <ac:spMk id="15" creationId="{9EE816B5-3840-4903-9656-1A721E42817F}"/>
          </ac:spMkLst>
        </pc:spChg>
        <pc:spChg chg="add del">
          <ac:chgData name="西村 陽生" userId="763805c10ad28a2a" providerId="LiveId" clId="{6D74BCB1-F058-422D-A3E4-C9C4D178E19F}" dt="2023-06-18T04:52:58.340" v="26074" actId="26606"/>
          <ac:spMkLst>
            <pc:docMk/>
            <pc:sldMk cId="2055850687" sldId="271"/>
            <ac:spMk id="17" creationId="{5F13C2B5-7F4A-48E4-B19A-5A2F9649B359}"/>
          </ac:spMkLst>
        </pc:spChg>
        <pc:spChg chg="add del mod">
          <ac:chgData name="西村 陽生" userId="763805c10ad28a2a" providerId="LiveId" clId="{6D74BCB1-F058-422D-A3E4-C9C4D178E19F}" dt="2023-06-18T04:54:51.652" v="26117" actId="478"/>
          <ac:spMkLst>
            <pc:docMk/>
            <pc:sldMk cId="2055850687" sldId="271"/>
            <ac:spMk id="18" creationId="{537DC0E6-B1D2-172D-A408-A17E6ED2291B}"/>
          </ac:spMkLst>
        </pc:spChg>
        <pc:spChg chg="add del">
          <ac:chgData name="西村 陽生" userId="763805c10ad28a2a" providerId="LiveId" clId="{6D74BCB1-F058-422D-A3E4-C9C4D178E19F}" dt="2023-06-18T04:52:58.340" v="26074" actId="26606"/>
          <ac:spMkLst>
            <pc:docMk/>
            <pc:sldMk cId="2055850687" sldId="271"/>
            <ac:spMk id="19" creationId="{23DE04B1-F136-49DF-BD00-FB3FA754C45E}"/>
          </ac:spMkLst>
        </pc:spChg>
        <pc:spChg chg="add mod">
          <ac:chgData name="西村 陽生" userId="763805c10ad28a2a" providerId="LiveId" clId="{6D74BCB1-F058-422D-A3E4-C9C4D178E19F}" dt="2023-06-19T01:28:51.072" v="31266" actId="20577"/>
          <ac:spMkLst>
            <pc:docMk/>
            <pc:sldMk cId="2055850687" sldId="271"/>
            <ac:spMk id="20" creationId="{83FE711A-5F77-87AB-105B-54CFBFE6939A}"/>
          </ac:spMkLst>
        </pc:spChg>
        <pc:spChg chg="add del mod">
          <ac:chgData name="西村 陽生" userId="763805c10ad28a2a" providerId="LiveId" clId="{6D74BCB1-F058-422D-A3E4-C9C4D178E19F}" dt="2023-06-18T04:56:19.146" v="26127" actId="33987"/>
          <ac:spMkLst>
            <pc:docMk/>
            <pc:sldMk cId="2055850687" sldId="271"/>
            <ac:spMk id="21" creationId="{8FF73D94-DD8A-1B51-A0C3-3483BC844FBA}"/>
          </ac:spMkLst>
        </pc:spChg>
        <pc:spChg chg="add mod">
          <ac:chgData name="西村 陽生" userId="763805c10ad28a2a" providerId="LiveId" clId="{6D74BCB1-F058-422D-A3E4-C9C4D178E19F}" dt="2023-06-18T06:03:27.193" v="29191" actId="255"/>
          <ac:spMkLst>
            <pc:docMk/>
            <pc:sldMk cId="2055850687" sldId="271"/>
            <ac:spMk id="22" creationId="{CB62E052-5D88-56CA-F324-99AE6E252154}"/>
          </ac:spMkLst>
        </pc:spChg>
        <pc:spChg chg="add del mod">
          <ac:chgData name="西村 陽生" userId="763805c10ad28a2a" providerId="LiveId" clId="{6D74BCB1-F058-422D-A3E4-C9C4D178E19F}" dt="2023-06-18T05:00:46.114" v="26274" actId="478"/>
          <ac:spMkLst>
            <pc:docMk/>
            <pc:sldMk cId="2055850687" sldId="271"/>
            <ac:spMk id="23" creationId="{695FFBC0-3C64-0B31-E51C-74BAEC9800A4}"/>
          </ac:spMkLst>
        </pc:spChg>
        <pc:spChg chg="add mod">
          <ac:chgData name="西村 陽生" userId="763805c10ad28a2a" providerId="LiveId" clId="{6D74BCB1-F058-422D-A3E4-C9C4D178E19F}" dt="2023-06-19T00:14:00.569" v="31226" actId="1076"/>
          <ac:spMkLst>
            <pc:docMk/>
            <pc:sldMk cId="2055850687" sldId="271"/>
            <ac:spMk id="24" creationId="{80E5F524-8546-574D-E88D-4059E61EB784}"/>
          </ac:spMkLst>
        </pc:spChg>
        <pc:spChg chg="add mod">
          <ac:chgData name="西村 陽生" userId="763805c10ad28a2a" providerId="LiveId" clId="{6D74BCB1-F058-422D-A3E4-C9C4D178E19F}" dt="2023-06-19T01:57:14.892" v="31348" actId="14100"/>
          <ac:spMkLst>
            <pc:docMk/>
            <pc:sldMk cId="2055850687" sldId="271"/>
            <ac:spMk id="25" creationId="{5DF8E2C5-CAB6-A113-EA6C-68B13E33076F}"/>
          </ac:spMkLst>
        </pc:spChg>
        <pc:spChg chg="add mod">
          <ac:chgData name="西村 陽生" userId="763805c10ad28a2a" providerId="LiveId" clId="{6D74BCB1-F058-422D-A3E4-C9C4D178E19F}" dt="2023-06-19T01:57:25.553" v="31349" actId="255"/>
          <ac:spMkLst>
            <pc:docMk/>
            <pc:sldMk cId="2055850687" sldId="271"/>
            <ac:spMk id="26" creationId="{07072279-832D-439C-BFFC-029F2473A1DE}"/>
          </ac:spMkLst>
        </pc:spChg>
        <pc:spChg chg="add mod">
          <ac:chgData name="西村 陽生" userId="763805c10ad28a2a" providerId="LiveId" clId="{6D74BCB1-F058-422D-A3E4-C9C4D178E19F}" dt="2023-06-18T05:48:31.220" v="28892" actId="14100"/>
          <ac:spMkLst>
            <pc:docMk/>
            <pc:sldMk cId="2055850687" sldId="271"/>
            <ac:spMk id="27" creationId="{AA07C87B-F829-3301-7DB9-16FFC32409B4}"/>
          </ac:spMkLst>
        </pc:spChg>
        <pc:spChg chg="add mod">
          <ac:chgData name="西村 陽生" userId="763805c10ad28a2a" providerId="LiveId" clId="{6D74BCB1-F058-422D-A3E4-C9C4D178E19F}" dt="2023-06-18T05:48:37.588" v="28894" actId="14100"/>
          <ac:spMkLst>
            <pc:docMk/>
            <pc:sldMk cId="2055850687" sldId="271"/>
            <ac:spMk id="28" creationId="{4E19495E-2788-E226-8E33-AA7749DB372A}"/>
          </ac:spMkLst>
        </pc:spChg>
        <pc:spChg chg="add mod">
          <ac:chgData name="西村 陽生" userId="763805c10ad28a2a" providerId="LiveId" clId="{6D74BCB1-F058-422D-A3E4-C9C4D178E19F}" dt="2023-06-18T05:11:42.403" v="26867" actId="14100"/>
          <ac:spMkLst>
            <pc:docMk/>
            <pc:sldMk cId="2055850687" sldId="271"/>
            <ac:spMk id="29" creationId="{309FD97E-52CF-70AD-BDE4-AE8287CFFA47}"/>
          </ac:spMkLst>
        </pc:spChg>
        <pc:graphicFrameChg chg="add del mod">
          <ac:chgData name="西村 陽生" userId="763805c10ad28a2a" providerId="LiveId" clId="{6D74BCB1-F058-422D-A3E4-C9C4D178E19F}" dt="2023-06-18T04:54:44.673" v="26115" actId="478"/>
          <ac:graphicFrameMkLst>
            <pc:docMk/>
            <pc:sldMk cId="2055850687" sldId="271"/>
            <ac:graphicFrameMk id="16" creationId="{50D8224B-15F0-89FA-432C-1D6F2BDD0D3D}"/>
          </ac:graphicFrameMkLst>
        </pc:graphicFrameChg>
        <pc:picChg chg="add mod">
          <ac:chgData name="西村 陽生" userId="763805c10ad28a2a" providerId="LiveId" clId="{6D74BCB1-F058-422D-A3E4-C9C4D178E19F}" dt="2023-06-19T00:12:07.687" v="31165"/>
          <ac:picMkLst>
            <pc:docMk/>
            <pc:sldMk cId="2055850687" sldId="271"/>
            <ac:picMk id="2" creationId="{342DB72C-1B67-14E7-3FE9-2C45AD2A902F}"/>
          </ac:picMkLst>
        </pc:picChg>
        <pc:picChg chg="add del mod">
          <ac:chgData name="西村 陽生" userId="763805c10ad28a2a" providerId="LiveId" clId="{6D74BCB1-F058-422D-A3E4-C9C4D178E19F}" dt="2023-06-18T06:48:44.503" v="30048" actId="478"/>
          <ac:picMkLst>
            <pc:docMk/>
            <pc:sldMk cId="2055850687" sldId="271"/>
            <ac:picMk id="2" creationId="{847DF068-3DB0-9765-A2C7-D210BDFBAC33}"/>
          </ac:picMkLst>
        </pc:picChg>
        <pc:picChg chg="add mod">
          <ac:chgData name="西村 陽生" userId="763805c10ad28a2a" providerId="LiveId" clId="{6D74BCB1-F058-422D-A3E4-C9C4D178E19F}" dt="2023-06-19T00:12:07.687" v="31165"/>
          <ac:picMkLst>
            <pc:docMk/>
            <pc:sldMk cId="2055850687" sldId="271"/>
            <ac:picMk id="3" creationId="{42BFBAC2-3B5E-7299-F76E-7665DA71E37B}"/>
          </ac:picMkLst>
        </pc:picChg>
        <pc:picChg chg="add mod">
          <ac:chgData name="西村 陽生" userId="763805c10ad28a2a" providerId="LiveId" clId="{6D74BCB1-F058-422D-A3E4-C9C4D178E19F}" dt="2023-06-19T01:29:45.543" v="31268" actId="1076"/>
          <ac:picMkLst>
            <pc:docMk/>
            <pc:sldMk cId="2055850687" sldId="271"/>
            <ac:picMk id="5" creationId="{AA75C44E-6CAE-8E27-8F79-3CDE7FAEA804}"/>
          </ac:picMkLst>
        </pc:picChg>
      </pc:sldChg>
      <pc:sldChg chg="add del">
        <pc:chgData name="西村 陽生" userId="763805c10ad28a2a" providerId="LiveId" clId="{6D74BCB1-F058-422D-A3E4-C9C4D178E19F}" dt="2023-06-18T05:18:10.314" v="27129" actId="47"/>
        <pc:sldMkLst>
          <pc:docMk/>
          <pc:sldMk cId="3889022359" sldId="272"/>
        </pc:sldMkLst>
      </pc:sldChg>
      <pc:sldChg chg="modSp add mod">
        <pc:chgData name="西村 陽生" userId="763805c10ad28a2a" providerId="LiveId" clId="{6D74BCB1-F058-422D-A3E4-C9C4D178E19F}" dt="2023-06-19T01:58:28.617" v="31397" actId="20577"/>
        <pc:sldMkLst>
          <pc:docMk/>
          <pc:sldMk cId="988750616" sldId="273"/>
        </pc:sldMkLst>
        <pc:spChg chg="mod">
          <ac:chgData name="西村 陽生" userId="763805c10ad28a2a" providerId="LiveId" clId="{6D74BCB1-F058-422D-A3E4-C9C4D178E19F}" dt="2023-06-18T06:03:40.865" v="29193" actId="255"/>
          <ac:spMkLst>
            <pc:docMk/>
            <pc:sldMk cId="988750616" sldId="273"/>
            <ac:spMk id="2" creationId="{B573F2EC-6DDD-B465-C3CB-7035CFA86DF3}"/>
          </ac:spMkLst>
        </pc:spChg>
        <pc:spChg chg="mod">
          <ac:chgData name="西村 陽生" userId="763805c10ad28a2a" providerId="LiveId" clId="{6D74BCB1-F058-422D-A3E4-C9C4D178E19F}" dt="2023-06-19T01:58:28.617" v="31397" actId="20577"/>
          <ac:spMkLst>
            <pc:docMk/>
            <pc:sldMk cId="988750616" sldId="273"/>
            <ac:spMk id="3" creationId="{E763A7C9-1772-E38F-3D59-E30993369DB6}"/>
          </ac:spMkLst>
        </pc:spChg>
        <pc:spChg chg="mod">
          <ac:chgData name="西村 陽生" userId="763805c10ad28a2a" providerId="LiveId" clId="{6D74BCB1-F058-422D-A3E4-C9C4D178E19F}" dt="2023-06-18T11:04:38.005" v="30386" actId="1076"/>
          <ac:spMkLst>
            <pc:docMk/>
            <pc:sldMk cId="988750616" sldId="273"/>
            <ac:spMk id="4" creationId="{C0B3F854-003E-A68F-6FAF-0E009C585761}"/>
          </ac:spMkLst>
        </pc:spChg>
      </pc:sldChg>
      <pc:sldChg chg="addSp delSp modSp add mod ord">
        <pc:chgData name="西村 陽生" userId="763805c10ad28a2a" providerId="LiveId" clId="{6D74BCB1-F058-422D-A3E4-C9C4D178E19F}" dt="2023-06-19T02:59:52.681" v="31556" actId="14100"/>
        <pc:sldMkLst>
          <pc:docMk/>
          <pc:sldMk cId="1288021437" sldId="274"/>
        </pc:sldMkLst>
        <pc:spChg chg="mod">
          <ac:chgData name="西村 陽生" userId="763805c10ad28a2a" providerId="LiveId" clId="{6D74BCB1-F058-422D-A3E4-C9C4D178E19F}" dt="2023-06-18T06:24:03.080" v="29865" actId="1076"/>
          <ac:spMkLst>
            <pc:docMk/>
            <pc:sldMk cId="1288021437" sldId="274"/>
            <ac:spMk id="2" creationId="{BC145295-D952-C52F-2DDF-2D98CAE9FDE0}"/>
          </ac:spMkLst>
        </pc:spChg>
        <pc:spChg chg="mod">
          <ac:chgData name="西村 陽生" userId="763805c10ad28a2a" providerId="LiveId" clId="{6D74BCB1-F058-422D-A3E4-C9C4D178E19F}" dt="2023-06-19T02:00:03.204" v="31424" actId="6549"/>
          <ac:spMkLst>
            <pc:docMk/>
            <pc:sldMk cId="1288021437" sldId="274"/>
            <ac:spMk id="3" creationId="{E763A7C9-1772-E38F-3D59-E30993369DB6}"/>
          </ac:spMkLst>
        </pc:spChg>
        <pc:spChg chg="del">
          <ac:chgData name="西村 陽生" userId="763805c10ad28a2a" providerId="LiveId" clId="{6D74BCB1-F058-422D-A3E4-C9C4D178E19F}" dt="2023-06-18T06:06:32.459" v="29225" actId="478"/>
          <ac:spMkLst>
            <pc:docMk/>
            <pc:sldMk cId="1288021437" sldId="274"/>
            <ac:spMk id="5" creationId="{79DC0DEF-69EC-B0FB-C9BF-A71704A1045D}"/>
          </ac:spMkLst>
        </pc:spChg>
        <pc:spChg chg="mod">
          <ac:chgData name="西村 陽生" userId="763805c10ad28a2a" providerId="LiveId" clId="{6D74BCB1-F058-422D-A3E4-C9C4D178E19F}" dt="2023-06-18T06:53:06.465" v="30088" actId="1076"/>
          <ac:spMkLst>
            <pc:docMk/>
            <pc:sldMk cId="1288021437" sldId="274"/>
            <ac:spMk id="21" creationId="{9074346F-526A-D964-4FA5-B31B36B2217E}"/>
          </ac:spMkLst>
        </pc:spChg>
        <pc:spChg chg="mod">
          <ac:chgData name="西村 陽生" userId="763805c10ad28a2a" providerId="LiveId" clId="{6D74BCB1-F058-422D-A3E4-C9C4D178E19F}" dt="2023-06-18T06:52:21.313" v="30082" actId="20577"/>
          <ac:spMkLst>
            <pc:docMk/>
            <pc:sldMk cId="1288021437" sldId="274"/>
            <ac:spMk id="26" creationId="{351C4525-4DFE-107F-E5F9-68B23E0EDB4F}"/>
          </ac:spMkLst>
        </pc:spChg>
        <pc:picChg chg="add del mod modCrop">
          <ac:chgData name="西村 陽生" userId="763805c10ad28a2a" providerId="LiveId" clId="{6D74BCB1-F058-422D-A3E4-C9C4D178E19F}" dt="2023-06-19T02:58:48.367" v="31544" actId="478"/>
          <ac:picMkLst>
            <pc:docMk/>
            <pc:sldMk cId="1288021437" sldId="274"/>
            <ac:picMk id="5" creationId="{1BB1D687-90D6-9563-9836-B6BD1A4C8E4D}"/>
          </ac:picMkLst>
        </pc:picChg>
        <pc:picChg chg="del">
          <ac:chgData name="西村 陽生" userId="763805c10ad28a2a" providerId="LiveId" clId="{6D74BCB1-F058-422D-A3E4-C9C4D178E19F}" dt="2023-06-18T06:07:33.601" v="29270" actId="478"/>
          <ac:picMkLst>
            <pc:docMk/>
            <pc:sldMk cId="1288021437" sldId="274"/>
            <ac:picMk id="6" creationId="{1C3FA89B-D7E7-4126-41AF-20FB4B8F08D8}"/>
          </ac:picMkLst>
        </pc:picChg>
        <pc:picChg chg="mod">
          <ac:chgData name="西村 陽生" userId="763805c10ad28a2a" providerId="LiveId" clId="{6D74BCB1-F058-422D-A3E4-C9C4D178E19F}" dt="2023-06-19T02:59:46.549" v="31555" actId="1038"/>
          <ac:picMkLst>
            <pc:docMk/>
            <pc:sldMk cId="1288021437" sldId="274"/>
            <ac:picMk id="7" creationId="{1F360F86-35C3-1641-3011-CC862C5C82AA}"/>
          </ac:picMkLst>
        </pc:picChg>
        <pc:picChg chg="add mod">
          <ac:chgData name="西村 陽生" userId="763805c10ad28a2a" providerId="LiveId" clId="{6D74BCB1-F058-422D-A3E4-C9C4D178E19F}" dt="2023-06-19T02:59:34.921" v="31551" actId="552"/>
          <ac:picMkLst>
            <pc:docMk/>
            <pc:sldMk cId="1288021437" sldId="274"/>
            <ac:picMk id="8" creationId="{B0586080-279B-0666-BFE7-0F987546C2B8}"/>
          </ac:picMkLst>
        </pc:picChg>
        <pc:picChg chg="mod">
          <ac:chgData name="西村 陽生" userId="763805c10ad28a2a" providerId="LiveId" clId="{6D74BCB1-F058-422D-A3E4-C9C4D178E19F}" dt="2023-06-19T02:59:52.681" v="31556" actId="14100"/>
          <ac:picMkLst>
            <pc:docMk/>
            <pc:sldMk cId="1288021437" sldId="274"/>
            <ac:picMk id="17" creationId="{014802F8-C3F6-6542-B924-3D7C8AB61205}"/>
          </ac:picMkLst>
        </pc:picChg>
        <pc:picChg chg="mod">
          <ac:chgData name="西村 陽生" userId="763805c10ad28a2a" providerId="LiveId" clId="{6D74BCB1-F058-422D-A3E4-C9C4D178E19F}" dt="2023-06-19T02:59:46.549" v="31555" actId="1038"/>
          <ac:picMkLst>
            <pc:docMk/>
            <pc:sldMk cId="1288021437" sldId="274"/>
            <ac:picMk id="19" creationId="{FC8C8935-94DE-B849-4782-B994238E82A0}"/>
          </ac:picMkLst>
        </pc:picChg>
        <pc:picChg chg="mod">
          <ac:chgData name="西村 陽生" userId="763805c10ad28a2a" providerId="LiveId" clId="{6D74BCB1-F058-422D-A3E4-C9C4D178E19F}" dt="2023-06-19T02:59:46.549" v="31555" actId="1038"/>
          <ac:picMkLst>
            <pc:docMk/>
            <pc:sldMk cId="1288021437" sldId="274"/>
            <ac:picMk id="23" creationId="{3FA0B387-09B5-A0EB-9A95-65DBF7F34D08}"/>
          </ac:picMkLst>
        </pc:picChg>
        <pc:picChg chg="mod">
          <ac:chgData name="西村 陽生" userId="763805c10ad28a2a" providerId="LiveId" clId="{6D74BCB1-F058-422D-A3E4-C9C4D178E19F}" dt="2023-06-19T02:59:34.921" v="31551" actId="552"/>
          <ac:picMkLst>
            <pc:docMk/>
            <pc:sldMk cId="1288021437" sldId="274"/>
            <ac:picMk id="28" creationId="{25840105-9984-A0E9-465C-05EB37B3AAD3}"/>
          </ac:picMkLst>
        </pc:picChg>
      </pc:sldChg>
      <pc:sldChg chg="new del">
        <pc:chgData name="西村 陽生" userId="763805c10ad28a2a" providerId="LiveId" clId="{6D74BCB1-F058-422D-A3E4-C9C4D178E19F}" dt="2023-06-18T11:07:57.698" v="30506" actId="680"/>
        <pc:sldMkLst>
          <pc:docMk/>
          <pc:sldMk cId="1256202340" sldId="275"/>
        </pc:sldMkLst>
      </pc:sldChg>
      <pc:sldChg chg="addSp delSp modSp add mod">
        <pc:chgData name="西村 陽生" userId="763805c10ad28a2a" providerId="LiveId" clId="{6D74BCB1-F058-422D-A3E4-C9C4D178E19F}" dt="2023-06-19T02:03:13.822" v="31455" actId="20577"/>
        <pc:sldMkLst>
          <pc:docMk/>
          <pc:sldMk cId="2856360450" sldId="275"/>
        </pc:sldMkLst>
        <pc:spChg chg="mod">
          <ac:chgData name="西村 陽生" userId="763805c10ad28a2a" providerId="LiveId" clId="{6D74BCB1-F058-422D-A3E4-C9C4D178E19F}" dt="2023-06-19T02:02:22.297" v="31445" actId="20577"/>
          <ac:spMkLst>
            <pc:docMk/>
            <pc:sldMk cId="2856360450" sldId="275"/>
            <ac:spMk id="6" creationId="{74B6915F-E2C6-4311-222A-534E41119E87}"/>
          </ac:spMkLst>
        </pc:spChg>
        <pc:spChg chg="add mod">
          <ac:chgData name="西村 陽生" userId="763805c10ad28a2a" providerId="LiveId" clId="{6D74BCB1-F058-422D-A3E4-C9C4D178E19F}" dt="2023-06-19T02:03:13.822" v="31455" actId="20577"/>
          <ac:spMkLst>
            <pc:docMk/>
            <pc:sldMk cId="2856360450" sldId="275"/>
            <ac:spMk id="10" creationId="{2252E85C-0A9A-27EA-17E8-5D240CE87B4A}"/>
          </ac:spMkLst>
        </pc:spChg>
        <pc:spChg chg="add mod">
          <ac:chgData name="西村 陽生" userId="763805c10ad28a2a" providerId="LiveId" clId="{6D74BCB1-F058-422D-A3E4-C9C4D178E19F}" dt="2023-06-18T12:04:09.112" v="30998" actId="1076"/>
          <ac:spMkLst>
            <pc:docMk/>
            <pc:sldMk cId="2856360450" sldId="275"/>
            <ac:spMk id="16" creationId="{A4C10E0A-405E-97B9-81EA-59FABEB1C3CD}"/>
          </ac:spMkLst>
        </pc:spChg>
        <pc:spChg chg="add mod">
          <ac:chgData name="西村 陽生" userId="763805c10ad28a2a" providerId="LiveId" clId="{6D74BCB1-F058-422D-A3E4-C9C4D178E19F}" dt="2023-06-18T12:04:09.112" v="30998" actId="1076"/>
          <ac:spMkLst>
            <pc:docMk/>
            <pc:sldMk cId="2856360450" sldId="275"/>
            <ac:spMk id="17" creationId="{CFFC1BDC-8327-1EC7-359B-C3976B200960}"/>
          </ac:spMkLst>
        </pc:spChg>
        <pc:spChg chg="del mod">
          <ac:chgData name="西村 陽生" userId="763805c10ad28a2a" providerId="LiveId" clId="{6D74BCB1-F058-422D-A3E4-C9C4D178E19F}" dt="2023-06-18T11:53:20.550" v="30600" actId="478"/>
          <ac:spMkLst>
            <pc:docMk/>
            <pc:sldMk cId="2856360450" sldId="275"/>
            <ac:spMk id="27" creationId="{07F0E029-A261-C927-CD8D-0D8097289E4B}"/>
          </ac:spMkLst>
        </pc:spChg>
        <pc:picChg chg="del">
          <ac:chgData name="西村 陽生" userId="763805c10ad28a2a" providerId="LiveId" clId="{6D74BCB1-F058-422D-A3E4-C9C4D178E19F}" dt="2023-06-18T11:53:16.875" v="30596" actId="478"/>
          <ac:picMkLst>
            <pc:docMk/>
            <pc:sldMk cId="2856360450" sldId="275"/>
            <ac:picMk id="3" creationId="{6C3AF345-2F2F-8C2F-21FA-FA29629718EE}"/>
          </ac:picMkLst>
        </pc:picChg>
        <pc:picChg chg="add mod">
          <ac:chgData name="西村 陽生" userId="763805c10ad28a2a" providerId="LiveId" clId="{6D74BCB1-F058-422D-A3E4-C9C4D178E19F}" dt="2023-06-18T11:56:32.269" v="30638" actId="1076"/>
          <ac:picMkLst>
            <pc:docMk/>
            <pc:sldMk cId="2856360450" sldId="275"/>
            <ac:picMk id="4" creationId="{390D3315-DDC7-6F1D-3EA0-EC8242DB0BF2}"/>
          </ac:picMkLst>
        </pc:picChg>
        <pc:picChg chg="del">
          <ac:chgData name="西村 陽生" userId="763805c10ad28a2a" providerId="LiveId" clId="{6D74BCB1-F058-422D-A3E4-C9C4D178E19F}" dt="2023-06-18T11:53:17.314" v="30597" actId="478"/>
          <ac:picMkLst>
            <pc:docMk/>
            <pc:sldMk cId="2856360450" sldId="275"/>
            <ac:picMk id="5" creationId="{76E85D83-3F6B-D5A8-615F-C9DFBBF7823C}"/>
          </ac:picMkLst>
        </pc:picChg>
        <pc:picChg chg="add mod">
          <ac:chgData name="西村 陽生" userId="763805c10ad28a2a" providerId="LiveId" clId="{6D74BCB1-F058-422D-A3E4-C9C4D178E19F}" dt="2023-06-18T11:56:40.413" v="30640" actId="1076"/>
          <ac:picMkLst>
            <pc:docMk/>
            <pc:sldMk cId="2856360450" sldId="275"/>
            <ac:picMk id="7" creationId="{F603F11A-73EB-B909-42DD-7C6AE3E52FD8}"/>
          </ac:picMkLst>
        </pc:picChg>
        <pc:picChg chg="del">
          <ac:chgData name="西村 陽生" userId="763805c10ad28a2a" providerId="LiveId" clId="{6D74BCB1-F058-422D-A3E4-C9C4D178E19F}" dt="2023-06-18T11:53:17.701" v="30598" actId="478"/>
          <ac:picMkLst>
            <pc:docMk/>
            <pc:sldMk cId="2856360450" sldId="275"/>
            <ac:picMk id="8" creationId="{D16A1E61-3040-F48E-C31D-05A90BBA7422}"/>
          </ac:picMkLst>
        </pc:picChg>
        <pc:picChg chg="add mod">
          <ac:chgData name="西村 陽生" userId="763805c10ad28a2a" providerId="LiveId" clId="{6D74BCB1-F058-422D-A3E4-C9C4D178E19F}" dt="2023-06-18T11:56:34.991" v="30639" actId="1076"/>
          <ac:picMkLst>
            <pc:docMk/>
            <pc:sldMk cId="2856360450" sldId="275"/>
            <ac:picMk id="9" creationId="{300B70FF-E3F3-6637-932D-BA1300641C5E}"/>
          </ac:picMkLst>
        </pc:picChg>
        <pc:picChg chg="del">
          <ac:chgData name="西村 陽生" userId="763805c10ad28a2a" providerId="LiveId" clId="{6D74BCB1-F058-422D-A3E4-C9C4D178E19F}" dt="2023-06-18T11:53:14.327" v="30592" actId="478"/>
          <ac:picMkLst>
            <pc:docMk/>
            <pc:sldMk cId="2856360450" sldId="275"/>
            <ac:picMk id="12" creationId="{D1046D20-362D-75FE-64D6-6F522BA22E7D}"/>
          </ac:picMkLst>
        </pc:picChg>
        <pc:picChg chg="add mod">
          <ac:chgData name="西村 陽生" userId="763805c10ad28a2a" providerId="LiveId" clId="{6D74BCB1-F058-422D-A3E4-C9C4D178E19F}" dt="2023-06-18T11:56:12.751" v="30635" actId="1076"/>
          <ac:picMkLst>
            <pc:docMk/>
            <pc:sldMk cId="2856360450" sldId="275"/>
            <ac:picMk id="13" creationId="{342DB72C-1B67-14E7-3FE9-2C45AD2A902F}"/>
          </ac:picMkLst>
        </pc:picChg>
        <pc:picChg chg="add mod">
          <ac:chgData name="西村 陽生" userId="763805c10ad28a2a" providerId="LiveId" clId="{6D74BCB1-F058-422D-A3E4-C9C4D178E19F}" dt="2023-06-18T11:55:56.765" v="30625" actId="1076"/>
          <ac:picMkLst>
            <pc:docMk/>
            <pc:sldMk cId="2856360450" sldId="275"/>
            <ac:picMk id="15" creationId="{42BFBAC2-3B5E-7299-F76E-7665DA71E37B}"/>
          </ac:picMkLst>
        </pc:picChg>
        <pc:picChg chg="del">
          <ac:chgData name="西村 陽生" userId="763805c10ad28a2a" providerId="LiveId" clId="{6D74BCB1-F058-422D-A3E4-C9C4D178E19F}" dt="2023-06-18T11:53:14.797" v="30593" actId="478"/>
          <ac:picMkLst>
            <pc:docMk/>
            <pc:sldMk cId="2856360450" sldId="275"/>
            <ac:picMk id="18" creationId="{9806B2AD-1580-402C-5799-58C79506F87D}"/>
          </ac:picMkLst>
        </pc:picChg>
        <pc:picChg chg="del">
          <ac:chgData name="西村 陽生" userId="763805c10ad28a2a" providerId="LiveId" clId="{6D74BCB1-F058-422D-A3E4-C9C4D178E19F}" dt="2023-06-18T11:53:21.909" v="30602" actId="478"/>
          <ac:picMkLst>
            <pc:docMk/>
            <pc:sldMk cId="2856360450" sldId="275"/>
            <ac:picMk id="20" creationId="{B3500052-DBCB-8EF0-3E4F-A002C90CA29B}"/>
          </ac:picMkLst>
        </pc:picChg>
        <pc:picChg chg="del">
          <ac:chgData name="西村 陽生" userId="763805c10ad28a2a" providerId="LiveId" clId="{6D74BCB1-F058-422D-A3E4-C9C4D178E19F}" dt="2023-06-18T11:53:15.217" v="30594" actId="478"/>
          <ac:picMkLst>
            <pc:docMk/>
            <pc:sldMk cId="2856360450" sldId="275"/>
            <ac:picMk id="21" creationId="{2D3FC14B-E444-1EDA-6AC3-EAC9DA4D7C38}"/>
          </ac:picMkLst>
        </pc:picChg>
        <pc:picChg chg="del">
          <ac:chgData name="西村 陽生" userId="763805c10ad28a2a" providerId="LiveId" clId="{6D74BCB1-F058-422D-A3E4-C9C4D178E19F}" dt="2023-06-18T11:53:22.671" v="30603" actId="478"/>
          <ac:picMkLst>
            <pc:docMk/>
            <pc:sldMk cId="2856360450" sldId="275"/>
            <ac:picMk id="22" creationId="{6DE36B81-8BF2-1628-F2AB-FAB36CA9538E}"/>
          </ac:picMkLst>
        </pc:picChg>
        <pc:picChg chg="del">
          <ac:chgData name="西村 陽生" userId="763805c10ad28a2a" providerId="LiveId" clId="{6D74BCB1-F058-422D-A3E4-C9C4D178E19F}" dt="2023-06-18T11:53:16.332" v="30595" actId="478"/>
          <ac:picMkLst>
            <pc:docMk/>
            <pc:sldMk cId="2856360450" sldId="275"/>
            <ac:picMk id="23" creationId="{B44067DF-D3AD-A26D-B6AC-043050E3E7D3}"/>
          </ac:picMkLst>
        </pc:picChg>
        <pc:picChg chg="del">
          <ac:chgData name="西村 陽生" userId="763805c10ad28a2a" providerId="LiveId" clId="{6D74BCB1-F058-422D-A3E4-C9C4D178E19F}" dt="2023-06-18T11:53:21.431" v="30601" actId="478"/>
          <ac:picMkLst>
            <pc:docMk/>
            <pc:sldMk cId="2856360450" sldId="275"/>
            <ac:picMk id="26" creationId="{4BD2F427-29D2-E0B3-6835-8991C3F8602E}"/>
          </ac:picMkLst>
        </pc:picChg>
      </pc:sldChg>
    </pc:docChg>
  </pc:docChgLst>
  <pc:docChgLst>
    <pc:chgData name="西村 陽生" userId="763805c10ad28a2a" providerId="LiveId" clId="{3EA58927-659C-425B-A6B0-EA343384DCC9}"/>
    <pc:docChg chg="custSel modSld">
      <pc:chgData name="西村 陽生" userId="763805c10ad28a2a" providerId="LiveId" clId="{3EA58927-659C-425B-A6B0-EA343384DCC9}" dt="2023-08-06T08:44:27.751" v="11" actId="6549"/>
      <pc:docMkLst>
        <pc:docMk/>
      </pc:docMkLst>
      <pc:sldChg chg="addSp delSp modSp mod">
        <pc:chgData name="西村 陽生" userId="763805c10ad28a2a" providerId="LiveId" clId="{3EA58927-659C-425B-A6B0-EA343384DCC9}" dt="2023-08-06T08:44:27.751" v="11" actId="6549"/>
        <pc:sldMkLst>
          <pc:docMk/>
          <pc:sldMk cId="2055850687" sldId="271"/>
        </pc:sldMkLst>
        <pc:spChg chg="add mod">
          <ac:chgData name="西村 陽生" userId="763805c10ad28a2a" providerId="LiveId" clId="{3EA58927-659C-425B-A6B0-EA343384DCC9}" dt="2023-08-02T06:20:03.233" v="10" actId="1076"/>
          <ac:spMkLst>
            <pc:docMk/>
            <pc:sldMk cId="2055850687" sldId="271"/>
            <ac:spMk id="2" creationId="{24886AC1-FF71-FE43-7613-B5C5F1791867}"/>
          </ac:spMkLst>
        </pc:spChg>
        <pc:spChg chg="mod">
          <ac:chgData name="西村 陽生" userId="763805c10ad28a2a" providerId="LiveId" clId="{3EA58927-659C-425B-A6B0-EA343384DCC9}" dt="2023-08-06T08:44:27.751" v="11" actId="6549"/>
          <ac:spMkLst>
            <pc:docMk/>
            <pc:sldMk cId="2055850687" sldId="271"/>
            <ac:spMk id="28" creationId="{4E19495E-2788-E226-8E33-AA7749DB372A}"/>
          </ac:spMkLst>
        </pc:spChg>
        <pc:spChg chg="del mod">
          <ac:chgData name="西村 陽生" userId="763805c10ad28a2a" providerId="LiveId" clId="{3EA58927-659C-425B-A6B0-EA343384DCC9}" dt="2023-08-02T06:19:59.500" v="8" actId="478"/>
          <ac:spMkLst>
            <pc:docMk/>
            <pc:sldMk cId="2055850687" sldId="271"/>
            <ac:spMk id="29" creationId="{309FD97E-52CF-70AD-BDE4-AE8287CFFA4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lnSpc>
                <a:spcPct val="120000"/>
              </a:lnSpc>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8/6/2023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7171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5801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343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5794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4352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76452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1179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762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68941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44030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8/6/2023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9426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lIns="109728" tIns="109728" rIns="109728" bIns="91440" anchor="ctr"/>
          <a:lstStyle>
            <a:lvl1pPr algn="r">
              <a:defRPr sz="900" spc="100">
                <a:solidFill>
                  <a:schemeClr val="bg1"/>
                </a:solidFill>
              </a:defRPr>
            </a:lvl1pPr>
          </a:lstStyle>
          <a:p>
            <a:fld id="{8C28A28C-4C6A-46EA-90C0-4EE0B89CC5C7}" type="datetimeFigureOut">
              <a:rPr lang="en-US" smtClean="0"/>
              <a:pPr/>
              <a:t>8/6/2023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lIns="109728" tIns="109728" rIns="109728" bIns="91440" anchor="ctr"/>
          <a:lstStyle>
            <a:lvl1pPr algn="l">
              <a:defRPr sz="900" spc="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lIns="109728" tIns="109728" rIns="109728" bIns="91440" anchor="ctr"/>
          <a:lstStyle>
            <a:lvl1pPr algn="r">
              <a:defRPr sz="900" spc="1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91753471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08" r:id="rId6"/>
    <p:sldLayoutId id="2147483904" r:id="rId7"/>
    <p:sldLayoutId id="2147483905" r:id="rId8"/>
    <p:sldLayoutId id="2147483906" r:id="rId9"/>
    <p:sldLayoutId id="2147483907" r:id="rId10"/>
    <p:sldLayoutId id="2147483909" r:id="rId11"/>
  </p:sldLayoutIdLst>
  <p:txStyles>
    <p:titleStyle>
      <a:lvl1pPr algn="l" defTabSz="914400" rtl="0" eaLnBrk="1" latinLnBrk="0" hangingPunct="1">
        <a:lnSpc>
          <a:spcPct val="110000"/>
        </a:lnSpc>
        <a:spcBef>
          <a:spcPct val="0"/>
        </a:spcBef>
        <a:buNone/>
        <a:defRPr sz="3200" b="1" kern="1200"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2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hyperlink" Target="https://www.springin.org/sound-stock/" TargetMode="Externa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hyperlink" Target="https://www.ac-illust.com/main/related.php?id=23034020" TargetMode="Externa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23.pn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47.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seibubu.com/"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qiita.com/youseibubu" TargetMode="External"/><Relationship Id="rId4" Type="http://schemas.openxmlformats.org/officeDocument/2006/relationships/hyperlink" Target="https://twitter.com/youseibub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 descr="ピンクと青の雲">
            <a:extLst>
              <a:ext uri="{FF2B5EF4-FFF2-40B4-BE49-F238E27FC236}">
                <a16:creationId xmlns:a16="http://schemas.microsoft.com/office/drawing/2014/main" id="{8E5654FE-A258-7353-250C-B6784D1A6FCE}"/>
              </a:ext>
            </a:extLst>
          </p:cNvPr>
          <p:cNvPicPr>
            <a:picLocks noChangeAspect="1"/>
          </p:cNvPicPr>
          <p:nvPr/>
        </p:nvPicPr>
        <p:blipFill rotWithShape="1">
          <a:blip r:embed="rId2"/>
          <a:srcRect t="35502" b="33"/>
          <a:stretch/>
        </p:blipFill>
        <p:spPr>
          <a:xfrm>
            <a:off x="-2" y="10"/>
            <a:ext cx="12192002" cy="5148019"/>
          </a:xfrm>
          <a:prstGeom prst="rect">
            <a:avLst/>
          </a:prstGeom>
        </p:spPr>
      </p:pic>
      <p:sp>
        <p:nvSpPr>
          <p:cNvPr id="11" name="Freeform: Shape 10">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C14D8D03-C25D-0CC1-274B-F982EA725B87}"/>
              </a:ext>
            </a:extLst>
          </p:cNvPr>
          <p:cNvSpPr>
            <a:spLocks noGrp="1"/>
          </p:cNvSpPr>
          <p:nvPr>
            <p:ph type="ctrTitle"/>
          </p:nvPr>
        </p:nvSpPr>
        <p:spPr>
          <a:xfrm>
            <a:off x="1018572" y="1003330"/>
            <a:ext cx="9709591" cy="2260731"/>
          </a:xfrm>
        </p:spPr>
        <p:txBody>
          <a:bodyPr anchor="b">
            <a:noAutofit/>
          </a:bodyPr>
          <a:lstStyle/>
          <a:p>
            <a:pPr algn="ctr"/>
            <a:r>
              <a:rPr kumimoji="1" lang="en-US" altLang="ja-JP" sz="4400" dirty="0"/>
              <a:t>Power</a:t>
            </a:r>
            <a:r>
              <a:rPr kumimoji="1" lang="ja-JP" altLang="en-US" sz="4400" dirty="0"/>
              <a:t> パチスロ </a:t>
            </a:r>
            <a:r>
              <a:rPr kumimoji="1" lang="en-US" altLang="ja-JP" sz="4400" dirty="0"/>
              <a:t>1</a:t>
            </a:r>
            <a:r>
              <a:rPr kumimoji="1" lang="ja-JP" altLang="en-US" sz="4400" dirty="0"/>
              <a:t>号機 </a:t>
            </a:r>
            <a:r>
              <a:rPr kumimoji="1" lang="en-US" altLang="ja-JP" sz="2800" dirty="0"/>
              <a:t>-</a:t>
            </a:r>
            <a:r>
              <a:rPr kumimoji="1" lang="ja-JP" altLang="en-US" sz="2800" dirty="0"/>
              <a:t>ヨウセイ</a:t>
            </a:r>
            <a:r>
              <a:rPr kumimoji="1" lang="en-US" altLang="ja-JP" sz="2800" dirty="0"/>
              <a:t>Ver–</a:t>
            </a:r>
            <a:br>
              <a:rPr kumimoji="1" lang="en-US" altLang="ja-JP" sz="4400" dirty="0"/>
            </a:br>
            <a:r>
              <a:rPr kumimoji="1" lang="ja-JP" altLang="en-US" sz="4400" dirty="0"/>
              <a:t>解説書</a:t>
            </a:r>
          </a:p>
        </p:txBody>
      </p:sp>
      <p:sp>
        <p:nvSpPr>
          <p:cNvPr id="3" name="字幕 2">
            <a:extLst>
              <a:ext uri="{FF2B5EF4-FFF2-40B4-BE49-F238E27FC236}">
                <a16:creationId xmlns:a16="http://schemas.microsoft.com/office/drawing/2014/main" id="{2E35ED33-4976-2313-DD6F-7F51F5C5DDC4}"/>
              </a:ext>
            </a:extLst>
          </p:cNvPr>
          <p:cNvSpPr>
            <a:spLocks noGrp="1"/>
          </p:cNvSpPr>
          <p:nvPr>
            <p:ph type="subTitle" idx="1"/>
          </p:nvPr>
        </p:nvSpPr>
        <p:spPr>
          <a:xfrm>
            <a:off x="2430683" y="5334654"/>
            <a:ext cx="7361499" cy="1405307"/>
          </a:xfrm>
        </p:spPr>
        <p:txBody>
          <a:bodyPr anchor="t">
            <a:normAutofit/>
          </a:bodyPr>
          <a:lstStyle/>
          <a:p>
            <a:pPr algn="ctr"/>
            <a:r>
              <a:rPr kumimoji="1" lang="en-US" altLang="ja-JP" sz="2800" dirty="0"/>
              <a:t>【JPPGB】</a:t>
            </a:r>
            <a:r>
              <a:rPr kumimoji="1" lang="ja-JP" altLang="en-US" sz="2800" dirty="0"/>
              <a:t>ゲーム作成コンテスト </a:t>
            </a:r>
            <a:r>
              <a:rPr kumimoji="1" lang="en-US" altLang="ja-JP" sz="2800" dirty="0"/>
              <a:t>#0</a:t>
            </a:r>
          </a:p>
          <a:p>
            <a:pPr algn="ctr"/>
            <a:r>
              <a:rPr kumimoji="1" lang="ja-JP" altLang="en-US" sz="2800" dirty="0"/>
              <a:t>作：ヨウセイ</a:t>
            </a:r>
            <a:endParaRPr lang="en-US" altLang="ja-JP" sz="2800" b="0" i="0" dirty="0">
              <a:solidFill>
                <a:srgbClr val="71767B"/>
              </a:solidFill>
              <a:effectLst/>
              <a:latin typeface="TwitterChirp"/>
              <a:ea typeface="Meiryo" panose="020B0604030504040204" pitchFamily="50" charset="-128"/>
            </a:endParaRPr>
          </a:p>
          <a:p>
            <a:endParaRPr kumimoji="1" lang="en-US" altLang="ja-JP" sz="2800" dirty="0"/>
          </a:p>
          <a:p>
            <a:endParaRPr kumimoji="1" lang="ja-JP" altLang="en-US" sz="1600" dirty="0"/>
          </a:p>
        </p:txBody>
      </p:sp>
      <p:grpSp>
        <p:nvGrpSpPr>
          <p:cNvPr id="5" name="グループ化 4">
            <a:extLst>
              <a:ext uri="{FF2B5EF4-FFF2-40B4-BE49-F238E27FC236}">
                <a16:creationId xmlns:a16="http://schemas.microsoft.com/office/drawing/2014/main" id="{4F08DC93-8DA9-6D5B-16B3-3066D85A7CCE}"/>
              </a:ext>
            </a:extLst>
          </p:cNvPr>
          <p:cNvGrpSpPr/>
          <p:nvPr/>
        </p:nvGrpSpPr>
        <p:grpSpPr>
          <a:xfrm>
            <a:off x="2336795" y="3426530"/>
            <a:ext cx="2105480" cy="1151778"/>
            <a:chOff x="892977" y="701411"/>
            <a:chExt cx="3499407" cy="1914310"/>
          </a:xfrm>
        </p:grpSpPr>
        <p:pic>
          <p:nvPicPr>
            <p:cNvPr id="6" name="図 5" descr="ロゴ&#10;&#10;自動的に生成された説明">
              <a:extLst>
                <a:ext uri="{FF2B5EF4-FFF2-40B4-BE49-F238E27FC236}">
                  <a16:creationId xmlns:a16="http://schemas.microsoft.com/office/drawing/2014/main" id="{79795C98-177D-6603-BA6B-0AAC16473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77" y="701411"/>
              <a:ext cx="3499407" cy="1914310"/>
            </a:xfrm>
            <a:prstGeom prst="rect">
              <a:avLst/>
            </a:prstGeom>
          </p:spPr>
        </p:pic>
        <p:pic>
          <p:nvPicPr>
            <p:cNvPr id="7" name="図 6" descr="ロゴ&#10;&#10;中程度の精度で自動的に生成された説明">
              <a:extLst>
                <a:ext uri="{FF2B5EF4-FFF2-40B4-BE49-F238E27FC236}">
                  <a16:creationId xmlns:a16="http://schemas.microsoft.com/office/drawing/2014/main" id="{525E5EC6-F85A-9F20-8415-6F963AE1F2C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33132"/>
            <a:stretch/>
          </p:blipFill>
          <p:spPr>
            <a:xfrm>
              <a:off x="2714800" y="1207761"/>
              <a:ext cx="1354782" cy="1149158"/>
            </a:xfrm>
            <a:prstGeom prst="rect">
              <a:avLst/>
            </a:prstGeom>
          </p:spPr>
        </p:pic>
      </p:grpSp>
      <p:grpSp>
        <p:nvGrpSpPr>
          <p:cNvPr id="8" name="グループ化 7">
            <a:extLst>
              <a:ext uri="{FF2B5EF4-FFF2-40B4-BE49-F238E27FC236}">
                <a16:creationId xmlns:a16="http://schemas.microsoft.com/office/drawing/2014/main" id="{40EEFC39-DD77-3DD8-8448-3C699A20F8C4}"/>
              </a:ext>
            </a:extLst>
          </p:cNvPr>
          <p:cNvGrpSpPr/>
          <p:nvPr/>
        </p:nvGrpSpPr>
        <p:grpSpPr>
          <a:xfrm>
            <a:off x="4939188" y="3426530"/>
            <a:ext cx="2105480" cy="1151778"/>
            <a:chOff x="892977" y="701411"/>
            <a:chExt cx="3499407" cy="1914310"/>
          </a:xfrm>
        </p:grpSpPr>
        <p:pic>
          <p:nvPicPr>
            <p:cNvPr id="10" name="図 9" descr="ロゴ&#10;&#10;自動的に生成された説明">
              <a:extLst>
                <a:ext uri="{FF2B5EF4-FFF2-40B4-BE49-F238E27FC236}">
                  <a16:creationId xmlns:a16="http://schemas.microsoft.com/office/drawing/2014/main" id="{F131EBEB-FB39-98D0-9752-B24E6CC46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77" y="701411"/>
              <a:ext cx="3499407" cy="1914310"/>
            </a:xfrm>
            <a:prstGeom prst="rect">
              <a:avLst/>
            </a:prstGeom>
          </p:spPr>
        </p:pic>
        <p:pic>
          <p:nvPicPr>
            <p:cNvPr id="38" name="図 37" descr="ロゴ&#10;&#10;中程度の精度で自動的に生成された説明">
              <a:extLst>
                <a:ext uri="{FF2B5EF4-FFF2-40B4-BE49-F238E27FC236}">
                  <a16:creationId xmlns:a16="http://schemas.microsoft.com/office/drawing/2014/main" id="{75FEEF22-3335-9387-B0A3-42C455DF3BD0}"/>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33132"/>
            <a:stretch/>
          </p:blipFill>
          <p:spPr>
            <a:xfrm>
              <a:off x="2714800" y="1207761"/>
              <a:ext cx="1354782" cy="1149158"/>
            </a:xfrm>
            <a:prstGeom prst="rect">
              <a:avLst/>
            </a:prstGeom>
          </p:spPr>
        </p:pic>
      </p:grpSp>
      <p:grpSp>
        <p:nvGrpSpPr>
          <p:cNvPr id="39" name="グループ化 38">
            <a:extLst>
              <a:ext uri="{FF2B5EF4-FFF2-40B4-BE49-F238E27FC236}">
                <a16:creationId xmlns:a16="http://schemas.microsoft.com/office/drawing/2014/main" id="{44BE8112-BA47-635A-9988-87BD65A837BE}"/>
              </a:ext>
            </a:extLst>
          </p:cNvPr>
          <p:cNvGrpSpPr/>
          <p:nvPr/>
        </p:nvGrpSpPr>
        <p:grpSpPr>
          <a:xfrm>
            <a:off x="7541581" y="3426530"/>
            <a:ext cx="2105480" cy="1151778"/>
            <a:chOff x="892977" y="701411"/>
            <a:chExt cx="3499407" cy="1914310"/>
          </a:xfrm>
        </p:grpSpPr>
        <p:pic>
          <p:nvPicPr>
            <p:cNvPr id="40" name="図 39" descr="ロゴ&#10;&#10;自動的に生成された説明">
              <a:extLst>
                <a:ext uri="{FF2B5EF4-FFF2-40B4-BE49-F238E27FC236}">
                  <a16:creationId xmlns:a16="http://schemas.microsoft.com/office/drawing/2014/main" id="{71AA04B3-1AA1-E85C-D4FD-846917463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77" y="701411"/>
              <a:ext cx="3499407" cy="1914310"/>
            </a:xfrm>
            <a:prstGeom prst="rect">
              <a:avLst/>
            </a:prstGeom>
          </p:spPr>
        </p:pic>
        <p:pic>
          <p:nvPicPr>
            <p:cNvPr id="41" name="図 40" descr="ロゴ&#10;&#10;中程度の精度で自動的に生成された説明">
              <a:extLst>
                <a:ext uri="{FF2B5EF4-FFF2-40B4-BE49-F238E27FC236}">
                  <a16:creationId xmlns:a16="http://schemas.microsoft.com/office/drawing/2014/main" id="{48DA1338-423C-5413-BE71-C0BD62664ED0}"/>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33132"/>
            <a:stretch/>
          </p:blipFill>
          <p:spPr>
            <a:xfrm>
              <a:off x="2714800" y="1207761"/>
              <a:ext cx="1354782" cy="1149158"/>
            </a:xfrm>
            <a:prstGeom prst="rect">
              <a:avLst/>
            </a:prstGeom>
          </p:spPr>
        </p:pic>
      </p:grpSp>
    </p:spTree>
    <p:extLst>
      <p:ext uri="{BB962C8B-B14F-4D97-AF65-F5344CB8AC3E}">
        <p14:creationId xmlns:p14="http://schemas.microsoft.com/office/powerpoint/2010/main" val="277421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72495" y="350867"/>
            <a:ext cx="6578684" cy="4248657"/>
          </a:xfrm>
        </p:spPr>
        <p:txBody>
          <a:bodyPr/>
          <a:lstStyle/>
          <a:p>
            <a:pPr marL="45720" marR="0" lvl="1" indent="0" algn="l" defTabSz="914400" rtl="0" eaLnBrk="1" fontAlgn="auto" latinLnBrk="0" hangingPunct="1">
              <a:lnSpc>
                <a:spcPct val="120000"/>
              </a:lnSpc>
              <a:spcBef>
                <a:spcPts val="500"/>
              </a:spcBef>
              <a:spcAft>
                <a:spcPts val="0"/>
              </a:spcAft>
              <a:buClrTx/>
              <a:buSzTx/>
              <a:buFontTx/>
              <a:buNone/>
              <a:tabLst/>
              <a:defRPr/>
            </a:pPr>
            <a:r>
              <a:rPr kumimoji="0" lang="ja-JP" altLang="en-US" sz="2800" b="1" i="0" u="none" strike="noStrike" kern="1200" cap="none" spc="120" normalizeH="0" baseline="0" noProof="0" dirty="0">
                <a:ln>
                  <a:noFill/>
                </a:ln>
                <a:solidFill>
                  <a:srgbClr val="000000"/>
                </a:solidFill>
                <a:effectLst/>
                <a:uLnTx/>
                <a:uFillTx/>
                <a:latin typeface="Meiryo"/>
                <a:ea typeface="+mn-ea"/>
                <a:cs typeface="+mn-cs"/>
              </a:rPr>
              <a:t>音あり機能搭載！</a:t>
            </a:r>
            <a:endParaRPr lang="en-US" altLang="ja-JP" b="0" dirty="0"/>
          </a:p>
          <a:p>
            <a:pPr marL="331470" lvl="1" indent="-285750">
              <a:buFont typeface="Arial" panose="020B0604020202020204" pitchFamily="34" charset="0"/>
              <a:buChar char="•"/>
            </a:pPr>
            <a:r>
              <a:rPr lang="ja-JP" altLang="en-US" sz="2000" dirty="0"/>
              <a:t>音なし、ボーナスのみ、音ありを選択できます。</a:t>
            </a:r>
            <a:br>
              <a:rPr lang="en-US" altLang="ja-JP" dirty="0"/>
            </a:br>
            <a:endParaRPr lang="en-US" altLang="ja-JP" dirty="0"/>
          </a:p>
          <a:p>
            <a:pPr marL="331470" lvl="1" indent="-285750">
              <a:buFont typeface="Arial" panose="020B0604020202020204" pitchFamily="34" charset="0"/>
              <a:buChar char="•"/>
            </a:pPr>
            <a:r>
              <a:rPr lang="ja-JP" altLang="en-US" b="0" dirty="0"/>
              <a:t>音あり時には</a:t>
            </a:r>
            <a:r>
              <a:rPr lang="en-US" altLang="ja-JP" b="0" dirty="0"/>
              <a:t>BET</a:t>
            </a:r>
            <a:r>
              <a:rPr lang="ja-JP" altLang="en-US" b="0" dirty="0"/>
              <a:t>、レバーオン、ストップ時と子役揃い時に対応した効果音が流れます。</a:t>
            </a:r>
            <a:endParaRPr lang="en-US" altLang="ja-JP" b="0" dirty="0"/>
          </a:p>
          <a:p>
            <a:pPr marL="45720" lvl="1"/>
            <a:r>
              <a:rPr lang="ja-JP" altLang="en-US" b="0" dirty="0"/>
              <a:t>　ボーナスの場合はファンファーレが鳴り響きます！</a:t>
            </a: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r>
              <a:rPr lang="ja-JP" altLang="en-US" b="0" dirty="0"/>
              <a:t>ボーナスのみを選択時はボーナス揃い時のみ音がなります。</a:t>
            </a:r>
            <a:endParaRPr lang="en-US" altLang="ja-JP" b="0" dirty="0"/>
          </a:p>
          <a:p>
            <a:pPr marL="45720" lvl="1"/>
            <a:endParaRPr lang="en-US" altLang="ja-JP" b="0" dirty="0"/>
          </a:p>
          <a:p>
            <a:pPr marL="45720" lvl="1"/>
            <a:r>
              <a:rPr lang="en-US" altLang="ja-JP" b="0" dirty="0"/>
              <a:t>※</a:t>
            </a:r>
            <a:r>
              <a:rPr lang="ja-JP" altLang="en-US" b="0" dirty="0"/>
              <a:t>音あり時はリール回転が遅くなったり、音が少し遅れる場合があります。同時処理の負荷が高いのかも</a:t>
            </a:r>
            <a:endParaRPr lang="en-US" altLang="ja-JP" b="0" dirty="0"/>
          </a:p>
          <a:p>
            <a:pPr marL="45720" lvl="1"/>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sz="1800" dirty="0"/>
          </a:p>
        </p:txBody>
      </p:sp>
      <p:sp>
        <p:nvSpPr>
          <p:cNvPr id="5" name="正方形/長方形 4">
            <a:extLst>
              <a:ext uri="{FF2B5EF4-FFF2-40B4-BE49-F238E27FC236}">
                <a16:creationId xmlns:a16="http://schemas.microsoft.com/office/drawing/2014/main" id="{79DC0DEF-69EC-B0FB-C9BF-A71704A1045D}"/>
              </a:ext>
            </a:extLst>
          </p:cNvPr>
          <p:cNvSpPr/>
          <p:nvPr/>
        </p:nvSpPr>
        <p:spPr>
          <a:xfrm>
            <a:off x="572495" y="272490"/>
            <a:ext cx="3093815"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音あり機能搭載！</a:t>
            </a:r>
          </a:p>
        </p:txBody>
      </p:sp>
      <p:pic>
        <p:nvPicPr>
          <p:cNvPr id="6" name="図 5">
            <a:extLst>
              <a:ext uri="{FF2B5EF4-FFF2-40B4-BE49-F238E27FC236}">
                <a16:creationId xmlns:a16="http://schemas.microsoft.com/office/drawing/2014/main" id="{1C3FA89B-D7E7-4126-41AF-20FB4B8F08D8}"/>
              </a:ext>
            </a:extLst>
          </p:cNvPr>
          <p:cNvPicPr>
            <a:picLocks noChangeAspect="1"/>
          </p:cNvPicPr>
          <p:nvPr/>
        </p:nvPicPr>
        <p:blipFill>
          <a:blip r:embed="rId2"/>
          <a:stretch>
            <a:fillRect/>
          </a:stretch>
        </p:blipFill>
        <p:spPr>
          <a:xfrm>
            <a:off x="7611291" y="350867"/>
            <a:ext cx="2513792" cy="1453177"/>
          </a:xfrm>
          <a:prstGeom prst="rect">
            <a:avLst/>
          </a:prstGeom>
          <a:ln>
            <a:solidFill>
              <a:schemeClr val="accent3"/>
            </a:solidFill>
          </a:ln>
        </p:spPr>
      </p:pic>
      <p:pic>
        <p:nvPicPr>
          <p:cNvPr id="8" name="図 7">
            <a:extLst>
              <a:ext uri="{FF2B5EF4-FFF2-40B4-BE49-F238E27FC236}">
                <a16:creationId xmlns:a16="http://schemas.microsoft.com/office/drawing/2014/main" id="{87223B6D-8734-61D6-D311-9C8C55B3B6B5}"/>
              </a:ext>
            </a:extLst>
          </p:cNvPr>
          <p:cNvPicPr>
            <a:picLocks noChangeAspect="1"/>
          </p:cNvPicPr>
          <p:nvPr/>
        </p:nvPicPr>
        <p:blipFill rotWithShape="1">
          <a:blip r:embed="rId3"/>
          <a:srcRect b="80399"/>
          <a:stretch/>
        </p:blipFill>
        <p:spPr>
          <a:xfrm>
            <a:off x="7611291" y="4739239"/>
            <a:ext cx="3094728" cy="591970"/>
          </a:xfrm>
          <a:prstGeom prst="rect">
            <a:avLst/>
          </a:prstGeom>
          <a:ln>
            <a:solidFill>
              <a:schemeClr val="tx2"/>
            </a:solidFill>
          </a:ln>
        </p:spPr>
      </p:pic>
      <p:pic>
        <p:nvPicPr>
          <p:cNvPr id="9" name="図 8">
            <a:extLst>
              <a:ext uri="{FF2B5EF4-FFF2-40B4-BE49-F238E27FC236}">
                <a16:creationId xmlns:a16="http://schemas.microsoft.com/office/drawing/2014/main" id="{94589D0C-7B19-5368-9E9F-9E616C670B31}"/>
              </a:ext>
            </a:extLst>
          </p:cNvPr>
          <p:cNvPicPr>
            <a:picLocks noChangeAspect="1"/>
          </p:cNvPicPr>
          <p:nvPr/>
        </p:nvPicPr>
        <p:blipFill>
          <a:blip r:embed="rId4"/>
          <a:stretch>
            <a:fillRect/>
          </a:stretch>
        </p:blipFill>
        <p:spPr>
          <a:xfrm>
            <a:off x="7611291" y="4007554"/>
            <a:ext cx="3094728" cy="591970"/>
          </a:xfrm>
          <a:prstGeom prst="rect">
            <a:avLst/>
          </a:prstGeom>
          <a:ln>
            <a:solidFill>
              <a:schemeClr val="tx2"/>
            </a:solidFill>
          </a:ln>
        </p:spPr>
      </p:pic>
      <p:pic>
        <p:nvPicPr>
          <p:cNvPr id="10" name="図 9">
            <a:extLst>
              <a:ext uri="{FF2B5EF4-FFF2-40B4-BE49-F238E27FC236}">
                <a16:creationId xmlns:a16="http://schemas.microsoft.com/office/drawing/2014/main" id="{87AA7A4F-5094-DF4F-31A5-7698566F4708}"/>
              </a:ext>
            </a:extLst>
          </p:cNvPr>
          <p:cNvPicPr>
            <a:picLocks noChangeAspect="1"/>
          </p:cNvPicPr>
          <p:nvPr/>
        </p:nvPicPr>
        <p:blipFill>
          <a:blip r:embed="rId5"/>
          <a:stretch>
            <a:fillRect/>
          </a:stretch>
        </p:blipFill>
        <p:spPr>
          <a:xfrm>
            <a:off x="7611291" y="2025833"/>
            <a:ext cx="1351866" cy="683415"/>
          </a:xfrm>
          <a:prstGeom prst="rect">
            <a:avLst/>
          </a:prstGeom>
        </p:spPr>
      </p:pic>
      <p:pic>
        <p:nvPicPr>
          <p:cNvPr id="11" name="図 10">
            <a:extLst>
              <a:ext uri="{FF2B5EF4-FFF2-40B4-BE49-F238E27FC236}">
                <a16:creationId xmlns:a16="http://schemas.microsoft.com/office/drawing/2014/main" id="{5703B9CC-2B71-2D60-91A6-77C6F4594AC4}"/>
              </a:ext>
            </a:extLst>
          </p:cNvPr>
          <p:cNvPicPr>
            <a:picLocks noChangeAspect="1"/>
          </p:cNvPicPr>
          <p:nvPr/>
        </p:nvPicPr>
        <p:blipFill>
          <a:blip r:embed="rId6"/>
          <a:stretch>
            <a:fillRect/>
          </a:stretch>
        </p:blipFill>
        <p:spPr>
          <a:xfrm>
            <a:off x="9423269" y="2057631"/>
            <a:ext cx="579724" cy="683415"/>
          </a:xfrm>
          <a:prstGeom prst="rect">
            <a:avLst/>
          </a:prstGeom>
        </p:spPr>
      </p:pic>
      <p:pic>
        <p:nvPicPr>
          <p:cNvPr id="12" name="図 11">
            <a:extLst>
              <a:ext uri="{FF2B5EF4-FFF2-40B4-BE49-F238E27FC236}">
                <a16:creationId xmlns:a16="http://schemas.microsoft.com/office/drawing/2014/main" id="{9C706D64-84C1-9EC6-F8DE-16615A6979C7}"/>
              </a:ext>
            </a:extLst>
          </p:cNvPr>
          <p:cNvPicPr>
            <a:picLocks noChangeAspect="1"/>
          </p:cNvPicPr>
          <p:nvPr/>
        </p:nvPicPr>
        <p:blipFill rotWithShape="1">
          <a:blip r:embed="rId3"/>
          <a:srcRect l="17163" t="81919" r="13331" b="1651"/>
          <a:stretch/>
        </p:blipFill>
        <p:spPr>
          <a:xfrm>
            <a:off x="7613292" y="2914941"/>
            <a:ext cx="3092727" cy="713401"/>
          </a:xfrm>
          <a:prstGeom prst="rect">
            <a:avLst/>
          </a:prstGeom>
          <a:ln>
            <a:solidFill>
              <a:schemeClr val="tx2"/>
            </a:solidFill>
          </a:ln>
        </p:spPr>
      </p:pic>
    </p:spTree>
    <p:extLst>
      <p:ext uri="{BB962C8B-B14F-4D97-AF65-F5344CB8AC3E}">
        <p14:creationId xmlns:p14="http://schemas.microsoft.com/office/powerpoint/2010/main" val="7897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72494" y="210094"/>
            <a:ext cx="6325585" cy="6492263"/>
          </a:xfrm>
        </p:spPr>
        <p:txBody>
          <a:bodyPr/>
          <a:lstStyle/>
          <a:p>
            <a:pPr marL="45720" lvl="1"/>
            <a:r>
              <a:rPr lang="ja-JP" altLang="en-US" sz="2800" dirty="0"/>
              <a:t>拡張機能！</a:t>
            </a:r>
            <a:endParaRPr lang="en-US" altLang="ja-JP" sz="1800" dirty="0"/>
          </a:p>
          <a:p>
            <a:pPr marL="331470" lvl="1" indent="-285750">
              <a:buFont typeface="Arial" panose="020B0604020202020204" pitchFamily="34" charset="0"/>
              <a:buChar char="•"/>
            </a:pPr>
            <a:r>
              <a:rPr lang="ja-JP" altLang="en-US" sz="2000" dirty="0"/>
              <a:t>メニュー画面  </a:t>
            </a:r>
            <a:endParaRPr lang="en-US" altLang="ja-JP" sz="2000" dirty="0"/>
          </a:p>
          <a:p>
            <a:pPr marL="45720" lvl="1"/>
            <a:r>
              <a:rPr lang="ja-JP" altLang="en-US" sz="2000" b="0" dirty="0"/>
              <a:t>　</a:t>
            </a:r>
            <a:r>
              <a:rPr lang="ja-JP" altLang="en-US" b="0" dirty="0"/>
              <a:t>右上のメニューアイコンから以下のことが可能です。</a:t>
            </a:r>
            <a:endParaRPr lang="en-US" altLang="ja-JP" b="0" dirty="0"/>
          </a:p>
          <a:p>
            <a:pPr marL="331470" lvl="1" indent="-285750">
              <a:buFont typeface="Arial" panose="020B0604020202020204" pitchFamily="34" charset="0"/>
              <a:buChar char="•"/>
            </a:pPr>
            <a:r>
              <a:rPr lang="ja-JP" altLang="en-US" sz="2000" dirty="0"/>
              <a:t>一時保存</a:t>
            </a:r>
            <a:br>
              <a:rPr lang="en-US" altLang="ja-JP" sz="2000" dirty="0"/>
            </a:br>
            <a:r>
              <a:rPr lang="ja-JP" altLang="en-US" b="0" dirty="0"/>
              <a:t>ゲームデータを保存します。保存するデータはメダル数、ゲーム履歴と</a:t>
            </a:r>
            <a:r>
              <a:rPr lang="en-US" altLang="ja-JP" b="0" dirty="0"/>
              <a:t>PC/</a:t>
            </a:r>
            <a:r>
              <a:rPr lang="ja-JP" altLang="en-US" b="0" dirty="0"/>
              <a:t>モバイルモードです。</a:t>
            </a:r>
            <a:br>
              <a:rPr lang="en-US" altLang="ja-JP" b="0" dirty="0"/>
            </a:br>
            <a:r>
              <a:rPr lang="ja-JP" altLang="en-US" sz="1400" b="0" dirty="0"/>
              <a:t>→</a:t>
            </a:r>
            <a:r>
              <a:rPr lang="en-US" altLang="ja-JP" sz="1400" b="0" dirty="0" err="1"/>
              <a:t>SaveData</a:t>
            </a:r>
            <a:r>
              <a:rPr lang="ja-JP" altLang="en-US" sz="1400" b="0" dirty="0"/>
              <a:t>、</a:t>
            </a:r>
            <a:r>
              <a:rPr lang="en-US" altLang="ja-JP" sz="1400" b="0" dirty="0" err="1"/>
              <a:t>LoadData</a:t>
            </a:r>
            <a:r>
              <a:rPr lang="ja-JP" altLang="en-US" sz="1400" b="0" dirty="0"/>
              <a:t>を使ってローカルキャッシュに保存し起動時に読み出しています。</a:t>
            </a:r>
            <a:endParaRPr lang="en-US" altLang="ja-JP" sz="1400" b="0" dirty="0"/>
          </a:p>
          <a:p>
            <a:pPr marL="331470" lvl="1" indent="-285750">
              <a:buFont typeface="Arial" panose="020B0604020202020204" pitchFamily="34" charset="0"/>
              <a:buChar char="•"/>
            </a:pPr>
            <a:r>
              <a:rPr lang="ja-JP" altLang="en-US" sz="2000" dirty="0"/>
              <a:t>保存して終了</a:t>
            </a:r>
            <a:br>
              <a:rPr lang="en-US" altLang="ja-JP" sz="1800" dirty="0"/>
            </a:br>
            <a:r>
              <a:rPr lang="ja-JP" altLang="en-US" sz="1400" b="0" dirty="0"/>
              <a:t>ゲームデータを保存して終了します。</a:t>
            </a:r>
            <a:br>
              <a:rPr lang="en-US" altLang="ja-JP" sz="1400" b="0" dirty="0"/>
            </a:br>
            <a:endParaRPr lang="en-US" altLang="ja-JP" sz="1400" b="0" dirty="0"/>
          </a:p>
          <a:p>
            <a:pPr marL="331470" lvl="1" indent="-285750">
              <a:buFont typeface="Arial" panose="020B0604020202020204" pitchFamily="34" charset="0"/>
              <a:buChar char="•"/>
            </a:pPr>
            <a:r>
              <a:rPr lang="en-US" altLang="ja-JP" sz="2000" dirty="0"/>
              <a:t>PC/Mobile</a:t>
            </a:r>
            <a:r>
              <a:rPr lang="ja-JP" altLang="en-US" sz="2000" dirty="0"/>
              <a:t>モード</a:t>
            </a:r>
            <a:r>
              <a:rPr lang="ja-JP" altLang="en-US" b="0" dirty="0"/>
              <a:t> </a:t>
            </a:r>
            <a:br>
              <a:rPr lang="en-US" altLang="ja-JP" b="0" dirty="0"/>
            </a:br>
            <a:r>
              <a:rPr lang="ja-JP" altLang="en-US" b="0" dirty="0"/>
              <a:t>画面を</a:t>
            </a:r>
            <a:r>
              <a:rPr lang="en-US" altLang="ja-JP" b="0" dirty="0"/>
              <a:t>PC</a:t>
            </a:r>
            <a:r>
              <a:rPr lang="ja-JP" altLang="en-US" b="0" dirty="0"/>
              <a:t>版、</a:t>
            </a:r>
            <a:r>
              <a:rPr lang="en-US" altLang="ja-JP" b="0" dirty="0"/>
              <a:t>Mobile</a:t>
            </a:r>
            <a:r>
              <a:rPr lang="ja-JP" altLang="en-US" b="0" dirty="0"/>
              <a:t>版で切り替えます。ローカルキャッシュがある場合、前回開いていた画面が自動で開きます。</a:t>
            </a:r>
            <a:br>
              <a:rPr lang="en-US" altLang="ja-JP" b="0" dirty="0"/>
            </a:br>
            <a:endParaRPr lang="en-US" altLang="ja-JP" b="0" dirty="0"/>
          </a:p>
          <a:p>
            <a:pPr marL="33147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ja-JP" altLang="en-US" sz="2000" b="1" i="0" u="none" strike="noStrike" kern="1200" cap="none" spc="120" normalizeH="0" baseline="0" noProof="0" dirty="0">
                <a:ln>
                  <a:noFill/>
                </a:ln>
                <a:solidFill>
                  <a:srgbClr val="000000"/>
                </a:solidFill>
                <a:effectLst/>
                <a:uLnTx/>
                <a:uFillTx/>
                <a:latin typeface="Meiryo"/>
                <a:ea typeface="+mn-ea"/>
                <a:cs typeface="+mn-cs"/>
              </a:rPr>
              <a:t>開発者モード</a:t>
            </a:r>
            <a:r>
              <a:rPr kumimoji="0" lang="ja-JP" altLang="en-US" sz="1600" b="0" i="0" u="none" strike="noStrike" kern="1200" cap="none" spc="120" normalizeH="0" baseline="0" noProof="0" dirty="0">
                <a:ln>
                  <a:noFill/>
                </a:ln>
                <a:solidFill>
                  <a:srgbClr val="000000"/>
                </a:solidFill>
                <a:effectLst/>
                <a:uLnTx/>
                <a:uFillTx/>
                <a:latin typeface="Meiryo"/>
                <a:ea typeface="+mn-ea"/>
                <a:cs typeface="+mn-cs"/>
              </a:rPr>
              <a:t> </a:t>
            </a:r>
            <a:br>
              <a:rPr kumimoji="0" lang="en-US" altLang="ja-JP" sz="1600" b="0" i="0" u="none" strike="noStrike" kern="1200" cap="none" spc="120" normalizeH="0" baseline="0" noProof="0" dirty="0">
                <a:ln>
                  <a:noFill/>
                </a:ln>
                <a:solidFill>
                  <a:srgbClr val="000000"/>
                </a:solidFill>
                <a:effectLst/>
                <a:uLnTx/>
                <a:uFillTx/>
                <a:latin typeface="Meiryo"/>
                <a:ea typeface="+mn-ea"/>
                <a:cs typeface="+mn-cs"/>
              </a:rPr>
            </a:br>
            <a:r>
              <a:rPr kumimoji="0" lang="ja-JP" altLang="en-US" b="0" i="0" u="none" strike="noStrike" kern="1200" cap="none" spc="120" normalizeH="0" baseline="0" noProof="0" dirty="0">
                <a:ln>
                  <a:noFill/>
                </a:ln>
                <a:solidFill>
                  <a:srgbClr val="000000"/>
                </a:solidFill>
                <a:effectLst/>
                <a:uLnTx/>
                <a:uFillTx/>
                <a:latin typeface="Meiryo"/>
                <a:ea typeface="+mn-ea"/>
                <a:cs typeface="+mn-cs"/>
              </a:rPr>
              <a:t>ボーナスフラグなどの情報表示と回転数を調整するスライダーが使えます。データを削除も可能（初期状態に戻す）</a:t>
            </a:r>
            <a:endParaRPr kumimoji="0" lang="en-US" altLang="ja-JP" b="0" i="0" u="none" strike="noStrike" kern="1200" cap="none" spc="120" normalizeH="0" baseline="0" noProof="0" dirty="0">
              <a:ln>
                <a:noFill/>
              </a:ln>
              <a:solidFill>
                <a:srgbClr val="000000"/>
              </a:solidFill>
              <a:effectLst/>
              <a:uLnTx/>
              <a:uFillTx/>
              <a:latin typeface="Meiryo"/>
              <a:ea typeface="+mn-ea"/>
              <a:cs typeface="+mn-cs"/>
            </a:endParaRPr>
          </a:p>
          <a:p>
            <a:pPr marL="45720" lvl="1"/>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sz="1800" dirty="0"/>
          </a:p>
        </p:txBody>
      </p:sp>
      <p:pic>
        <p:nvPicPr>
          <p:cNvPr id="4" name="図 3">
            <a:extLst>
              <a:ext uri="{FF2B5EF4-FFF2-40B4-BE49-F238E27FC236}">
                <a16:creationId xmlns:a16="http://schemas.microsoft.com/office/drawing/2014/main" id="{256A73A2-EBB7-863F-2544-8D447D29D622}"/>
              </a:ext>
            </a:extLst>
          </p:cNvPr>
          <p:cNvPicPr>
            <a:picLocks noChangeAspect="1"/>
          </p:cNvPicPr>
          <p:nvPr/>
        </p:nvPicPr>
        <p:blipFill>
          <a:blip r:embed="rId2"/>
          <a:stretch>
            <a:fillRect/>
          </a:stretch>
        </p:blipFill>
        <p:spPr>
          <a:xfrm>
            <a:off x="7325285" y="223575"/>
            <a:ext cx="2149641" cy="1735109"/>
          </a:xfrm>
          <a:prstGeom prst="rect">
            <a:avLst/>
          </a:prstGeom>
          <a:ln>
            <a:solidFill>
              <a:schemeClr val="tx2"/>
            </a:solidFill>
          </a:ln>
        </p:spPr>
      </p:pic>
      <p:pic>
        <p:nvPicPr>
          <p:cNvPr id="11" name="図 10">
            <a:extLst>
              <a:ext uri="{FF2B5EF4-FFF2-40B4-BE49-F238E27FC236}">
                <a16:creationId xmlns:a16="http://schemas.microsoft.com/office/drawing/2014/main" id="{F59C1B4A-79C3-759A-9187-DDB97848B2CC}"/>
              </a:ext>
            </a:extLst>
          </p:cNvPr>
          <p:cNvPicPr>
            <a:picLocks noChangeAspect="1"/>
          </p:cNvPicPr>
          <p:nvPr/>
        </p:nvPicPr>
        <p:blipFill>
          <a:blip r:embed="rId3"/>
          <a:stretch>
            <a:fillRect/>
          </a:stretch>
        </p:blipFill>
        <p:spPr>
          <a:xfrm>
            <a:off x="7180401" y="5704193"/>
            <a:ext cx="4604442" cy="695635"/>
          </a:xfrm>
          <a:prstGeom prst="rect">
            <a:avLst/>
          </a:prstGeom>
        </p:spPr>
      </p:pic>
      <p:sp>
        <p:nvSpPr>
          <p:cNvPr id="19" name="コンテンツ プレースホルダー 5">
            <a:extLst>
              <a:ext uri="{FF2B5EF4-FFF2-40B4-BE49-F238E27FC236}">
                <a16:creationId xmlns:a16="http://schemas.microsoft.com/office/drawing/2014/main" id="{4AF31661-AD29-982B-C6C0-143C78286956}"/>
              </a:ext>
            </a:extLst>
          </p:cNvPr>
          <p:cNvSpPr txBox="1">
            <a:spLocks/>
          </p:cNvSpPr>
          <p:nvPr/>
        </p:nvSpPr>
        <p:spPr>
          <a:xfrm>
            <a:off x="7032355" y="4313392"/>
            <a:ext cx="4889503" cy="294807"/>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1200" dirty="0"/>
              <a:t>開発者モード</a:t>
            </a:r>
            <a:endParaRPr kumimoji="0" lang="en-US" altLang="ja-JP" sz="1200" dirty="0"/>
          </a:p>
          <a:p>
            <a:pPr marL="45720" lvl="1"/>
            <a:r>
              <a:rPr kumimoji="0" lang="ja-JP" altLang="en-US" sz="1100" b="0" dirty="0"/>
              <a:t>ボーナスフラグ、子役フラグ、引込みの制限、乱数（この数値でフラグを付けている）を表示、スライダーで速度調整も可能（標準</a:t>
            </a:r>
            <a:r>
              <a:rPr kumimoji="0" lang="en-US" altLang="ja-JP" sz="1100" b="0" dirty="0"/>
              <a:t>50</a:t>
            </a:r>
            <a:r>
              <a:rPr kumimoji="0" lang="ja-JP" altLang="en-US" sz="1100" b="0" dirty="0"/>
              <a:t>～</a:t>
            </a:r>
            <a:r>
              <a:rPr kumimoji="0" lang="en-US" altLang="ja-JP" sz="1100" b="0" dirty="0"/>
              <a:t>200</a:t>
            </a:r>
            <a:r>
              <a:rPr kumimoji="0" lang="ja-JP" altLang="en-US" sz="1100" b="0" dirty="0"/>
              <a:t>）、データクリアもここから</a:t>
            </a:r>
            <a:endParaRPr kumimoji="0" lang="en-US" altLang="ja-JP" sz="1100" b="0" dirty="0"/>
          </a:p>
          <a:p>
            <a:pPr marL="45720" lvl="1"/>
            <a:r>
              <a:rPr kumimoji="0" lang="ja-JP" altLang="en-US" sz="1100" b="0" dirty="0"/>
              <a:t>どうしてもそろわない場合などは遅くしてみることが出来ます</a:t>
            </a:r>
            <a:endParaRPr kumimoji="0" lang="en-US" altLang="ja-JP" sz="1100" b="0" dirty="0"/>
          </a:p>
          <a:p>
            <a:pPr marL="45720" lvl="1"/>
            <a:r>
              <a:rPr kumimoji="0" lang="ja-JP" altLang="en-US" sz="1200" dirty="0"/>
              <a:t> </a:t>
            </a:r>
            <a:endParaRPr kumimoji="0" lang="en-US" altLang="ja-JP" sz="1200" dirty="0"/>
          </a:p>
          <a:p>
            <a:pPr marL="45720" lvl="1"/>
            <a:endParaRPr kumimoji="0" lang="en-US" altLang="ja-JP" sz="1200" dirty="0"/>
          </a:p>
        </p:txBody>
      </p:sp>
      <p:sp>
        <p:nvSpPr>
          <p:cNvPr id="2" name="正方形/長方形 1">
            <a:extLst>
              <a:ext uri="{FF2B5EF4-FFF2-40B4-BE49-F238E27FC236}">
                <a16:creationId xmlns:a16="http://schemas.microsoft.com/office/drawing/2014/main" id="{86A5BF2E-4963-35FD-F4CC-C47C40DA7A87}"/>
              </a:ext>
            </a:extLst>
          </p:cNvPr>
          <p:cNvSpPr/>
          <p:nvPr/>
        </p:nvSpPr>
        <p:spPr>
          <a:xfrm>
            <a:off x="572495" y="210094"/>
            <a:ext cx="2066202"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拡張機能！</a:t>
            </a:r>
          </a:p>
        </p:txBody>
      </p:sp>
      <p:pic>
        <p:nvPicPr>
          <p:cNvPr id="14" name="図 13">
            <a:extLst>
              <a:ext uri="{FF2B5EF4-FFF2-40B4-BE49-F238E27FC236}">
                <a16:creationId xmlns:a16="http://schemas.microsoft.com/office/drawing/2014/main" id="{7F6F7AD9-D25B-3284-B491-033EC893E2F3}"/>
              </a:ext>
            </a:extLst>
          </p:cNvPr>
          <p:cNvPicPr>
            <a:picLocks noChangeAspect="1"/>
          </p:cNvPicPr>
          <p:nvPr/>
        </p:nvPicPr>
        <p:blipFill>
          <a:blip r:embed="rId4"/>
          <a:stretch>
            <a:fillRect/>
          </a:stretch>
        </p:blipFill>
        <p:spPr>
          <a:xfrm>
            <a:off x="7180401" y="2459003"/>
            <a:ext cx="2603438" cy="1504793"/>
          </a:xfrm>
          <a:prstGeom prst="rect">
            <a:avLst/>
          </a:prstGeom>
        </p:spPr>
      </p:pic>
      <p:pic>
        <p:nvPicPr>
          <p:cNvPr id="16" name="図 15">
            <a:extLst>
              <a:ext uri="{FF2B5EF4-FFF2-40B4-BE49-F238E27FC236}">
                <a16:creationId xmlns:a16="http://schemas.microsoft.com/office/drawing/2014/main" id="{949A8003-A97A-2B44-FC07-9D6636B59EAA}"/>
              </a:ext>
            </a:extLst>
          </p:cNvPr>
          <p:cNvPicPr>
            <a:picLocks noChangeAspect="1"/>
          </p:cNvPicPr>
          <p:nvPr/>
        </p:nvPicPr>
        <p:blipFill>
          <a:blip r:embed="rId5"/>
          <a:stretch>
            <a:fillRect/>
          </a:stretch>
        </p:blipFill>
        <p:spPr>
          <a:xfrm>
            <a:off x="10688616" y="2170367"/>
            <a:ext cx="1176818" cy="2082063"/>
          </a:xfrm>
          <a:prstGeom prst="rect">
            <a:avLst/>
          </a:prstGeom>
        </p:spPr>
      </p:pic>
      <p:sp>
        <p:nvSpPr>
          <p:cNvPr id="18" name="矢印: 環状 17">
            <a:extLst>
              <a:ext uri="{FF2B5EF4-FFF2-40B4-BE49-F238E27FC236}">
                <a16:creationId xmlns:a16="http://schemas.microsoft.com/office/drawing/2014/main" id="{DA5E9721-7C75-AF3B-00C7-7AB569616CC2}"/>
              </a:ext>
            </a:extLst>
          </p:cNvPr>
          <p:cNvSpPr/>
          <p:nvPr/>
        </p:nvSpPr>
        <p:spPr>
          <a:xfrm>
            <a:off x="10007813" y="2932952"/>
            <a:ext cx="520401" cy="556897"/>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矢印: 環状 19">
            <a:extLst>
              <a:ext uri="{FF2B5EF4-FFF2-40B4-BE49-F238E27FC236}">
                <a16:creationId xmlns:a16="http://schemas.microsoft.com/office/drawing/2014/main" id="{F5E61A31-351A-086B-662B-996F9E7F047E}"/>
              </a:ext>
            </a:extLst>
          </p:cNvPr>
          <p:cNvSpPr/>
          <p:nvPr/>
        </p:nvSpPr>
        <p:spPr>
          <a:xfrm rot="10800000">
            <a:off x="10021316" y="2993915"/>
            <a:ext cx="520401" cy="556897"/>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7501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444137" y="155643"/>
            <a:ext cx="5901367" cy="634095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実装ポイントなど一部紹介</a:t>
            </a:r>
            <a:endParaRPr kumimoji="0" lang="en-US" altLang="ja-JP" sz="1800" dirty="0"/>
          </a:p>
          <a:p>
            <a:pPr marL="388620" lvl="1" indent="-342900">
              <a:buFont typeface="Arial" panose="020B0604020202020204" pitchFamily="34" charset="0"/>
              <a:buChar char="•"/>
            </a:pPr>
            <a:r>
              <a:rPr kumimoji="0" lang="ja-JP" altLang="en-US" sz="2000" dirty="0"/>
              <a:t>リールの動かし方、制御方法</a:t>
            </a:r>
            <a:endParaRPr kumimoji="0" lang="en-US" altLang="ja-JP" sz="2000" dirty="0"/>
          </a:p>
          <a:p>
            <a:pPr marL="45720" lvl="1"/>
            <a:r>
              <a:rPr kumimoji="0" lang="ja-JP" altLang="en-US" sz="1200" b="0" dirty="0"/>
              <a:t>動かす原理は</a:t>
            </a:r>
            <a:r>
              <a:rPr kumimoji="0" lang="en-US" altLang="ja-JP" sz="1200" b="0" dirty="0"/>
              <a:t>3</a:t>
            </a:r>
            <a:r>
              <a:rPr kumimoji="0" lang="ja-JP" altLang="en-US" sz="1200" b="0" dirty="0"/>
              <a:t>年前にまねして作った、おうじゃさん作の「コインドック」の横スクロールを縦にした。がベースです。</a:t>
            </a:r>
            <a:endParaRPr kumimoji="0" lang="en-US" altLang="ja-JP" sz="1200" b="0" dirty="0"/>
          </a:p>
          <a:p>
            <a:pPr marL="331470" lvl="1" indent="-285750">
              <a:buFont typeface="Arial" panose="020B0604020202020204" pitchFamily="34" charset="0"/>
              <a:buChar char="•"/>
            </a:pPr>
            <a:r>
              <a:rPr kumimoji="0" lang="ja-JP" altLang="en-US" sz="1200" b="0" dirty="0"/>
              <a:t>コンテナーを用意し縦長ギャラリーに画像入れて詰める（高さは画像数</a:t>
            </a:r>
            <a:r>
              <a:rPr kumimoji="0" lang="en-US" altLang="ja-JP" sz="1200" b="0" dirty="0"/>
              <a:t>×</a:t>
            </a:r>
            <a:r>
              <a:rPr kumimoji="0" lang="ja-JP" altLang="en-US" sz="1200" b="0" dirty="0"/>
              <a:t>高さ</a:t>
            </a:r>
            <a:r>
              <a:rPr kumimoji="0" lang="en-US" altLang="ja-JP" sz="1200" b="0" dirty="0"/>
              <a:t>100</a:t>
            </a:r>
            <a:r>
              <a:rPr kumimoji="0" lang="ja-JP" altLang="en-US" sz="1200" b="0" dirty="0"/>
              <a:t>）はみ出した部分は非表示となる。</a:t>
            </a:r>
            <a:br>
              <a:rPr kumimoji="0" lang="en-US" altLang="ja-JP" sz="1200" b="0" dirty="0"/>
            </a:br>
            <a:r>
              <a:rPr kumimoji="0" lang="en-US" altLang="ja-JP" sz="1200" b="0" dirty="0"/>
              <a:t>※</a:t>
            </a:r>
            <a:r>
              <a:rPr kumimoji="0" lang="ja-JP" altLang="en-US" sz="1200" b="0" dirty="0"/>
              <a:t>高さを位置情報に使うためキリのよい</a:t>
            </a:r>
            <a:r>
              <a:rPr kumimoji="0" lang="en-US" altLang="ja-JP" sz="1200" b="0" dirty="0"/>
              <a:t>100</a:t>
            </a:r>
            <a:r>
              <a:rPr kumimoji="0" lang="ja-JP" altLang="en-US" sz="1200" b="0" dirty="0"/>
              <a:t>にしている</a:t>
            </a:r>
            <a:endParaRPr kumimoji="0" lang="en-US" altLang="ja-JP" sz="1200" b="0" dirty="0"/>
          </a:p>
          <a:p>
            <a:pPr marL="331470" lvl="1" indent="-285750">
              <a:buFont typeface="Arial" panose="020B0604020202020204" pitchFamily="34" charset="0"/>
              <a:buChar char="•"/>
            </a:pPr>
            <a:r>
              <a:rPr kumimoji="0" lang="ja-JP" altLang="en-US" sz="1200" b="0" dirty="0"/>
              <a:t>レバーオン時にタイマーをスタート。タイマーは</a:t>
            </a:r>
            <a:r>
              <a:rPr kumimoji="0" lang="en-US" altLang="ja-JP" sz="1200" b="0" dirty="0"/>
              <a:t>Duration50</a:t>
            </a:r>
            <a:r>
              <a:rPr kumimoji="0" lang="ja-JP" altLang="en-US" sz="1200" b="0" dirty="0"/>
              <a:t>（これ以上縮めても変わらなかった）で繰り返して、 </a:t>
            </a:r>
            <a:r>
              <a:rPr kumimoji="0" lang="en-US" altLang="ja-JP" sz="1200" b="0" dirty="0" err="1"/>
              <a:t>OnTimerStart</a:t>
            </a:r>
            <a:r>
              <a:rPr kumimoji="0" lang="ja-JP" altLang="en-US" sz="1200" b="0" dirty="0"/>
              <a:t>で</a:t>
            </a:r>
            <a:r>
              <a:rPr kumimoji="0" lang="en-US" altLang="ja-JP" sz="1200" b="0" dirty="0"/>
              <a:t>Y</a:t>
            </a:r>
            <a:r>
              <a:rPr kumimoji="0" lang="ja-JP" altLang="en-US" sz="1200" b="0" dirty="0"/>
              <a:t>の位置を</a:t>
            </a:r>
            <a:r>
              <a:rPr kumimoji="0" lang="en-US" altLang="ja-JP" sz="1200" b="0" dirty="0"/>
              <a:t>100</a:t>
            </a:r>
            <a:r>
              <a:rPr kumimoji="0" lang="ja-JP" altLang="en-US" sz="1200" b="0" dirty="0"/>
              <a:t>ずつ増やす。</a:t>
            </a:r>
            <a:r>
              <a:rPr kumimoji="0" lang="en-US" altLang="ja-JP" sz="1200" b="0" dirty="0"/>
              <a:t>0</a:t>
            </a:r>
            <a:r>
              <a:rPr kumimoji="0" lang="ja-JP" altLang="en-US" sz="1200" b="0" dirty="0"/>
              <a:t>まで進んだら</a:t>
            </a:r>
            <a:r>
              <a:rPr kumimoji="0" lang="en-US" altLang="ja-JP" sz="1200" b="0" dirty="0"/>
              <a:t>-2000</a:t>
            </a:r>
            <a:r>
              <a:rPr kumimoji="0" lang="ja-JP" altLang="en-US" sz="1200" b="0" dirty="0"/>
              <a:t>して上に戻す</a:t>
            </a:r>
            <a:br>
              <a:rPr kumimoji="0" lang="en-US" altLang="ja-JP" sz="1200" b="0" dirty="0"/>
            </a:br>
            <a:r>
              <a:rPr kumimoji="0" lang="ja-JP" altLang="en-US" sz="1200" b="0" dirty="0"/>
              <a:t>→これで回っているように見える </a:t>
            </a:r>
            <a:br>
              <a:rPr kumimoji="0" lang="en-US" altLang="ja-JP" sz="1200" b="0" dirty="0"/>
            </a:br>
            <a:r>
              <a:rPr kumimoji="0" lang="en-US" altLang="ja-JP" sz="1200" b="0" dirty="0"/>
              <a:t>※3</a:t>
            </a:r>
            <a:r>
              <a:rPr kumimoji="0" lang="ja-JP" altLang="en-US" sz="1200" b="0" dirty="0"/>
              <a:t>コマ分表示するためその分も含めて位置を調整してます</a:t>
            </a:r>
            <a:endParaRPr kumimoji="0" lang="en-US" altLang="ja-JP" sz="1200" b="0" dirty="0"/>
          </a:p>
          <a:p>
            <a:pPr marL="331470" lvl="1" indent="-285750">
              <a:buFont typeface="Arial" panose="020B0604020202020204" pitchFamily="34" charset="0"/>
              <a:buChar char="•"/>
            </a:pPr>
            <a:r>
              <a:rPr kumimoji="0" lang="ja-JP" altLang="en-US" sz="1200" b="0" dirty="0"/>
              <a:t>ボタンの</a:t>
            </a:r>
            <a:r>
              <a:rPr kumimoji="0" lang="en-US" altLang="ja-JP" sz="1200" b="0" dirty="0" err="1"/>
              <a:t>OnSelect</a:t>
            </a:r>
            <a:r>
              <a:rPr kumimoji="0" lang="ja-JP" altLang="en-US" sz="1200" b="0" dirty="0"/>
              <a:t>で止めるモーションのため速度を半分の</a:t>
            </a:r>
            <a:r>
              <a:rPr kumimoji="0" lang="en-US" altLang="ja-JP" sz="1200" b="0" dirty="0"/>
              <a:t>50</a:t>
            </a:r>
            <a:r>
              <a:rPr kumimoji="0" lang="ja-JP" altLang="en-US" sz="1200" b="0" dirty="0"/>
              <a:t>にする</a:t>
            </a:r>
            <a:r>
              <a:rPr kumimoji="0" lang="en-US" altLang="ja-JP" sz="1200" b="0" dirty="0"/>
              <a:t>※</a:t>
            </a:r>
            <a:r>
              <a:rPr kumimoji="0" lang="ja-JP" altLang="en-US" sz="1200" b="0" dirty="0"/>
              <a:t>強制引込み判定などもしている</a:t>
            </a:r>
            <a:endParaRPr kumimoji="0" lang="en-US" altLang="ja-JP" sz="1200" b="0" dirty="0"/>
          </a:p>
          <a:p>
            <a:pPr marL="331470" lvl="1" indent="-285750">
              <a:buFont typeface="Arial" panose="020B0604020202020204" pitchFamily="34" charset="0"/>
              <a:buChar char="•"/>
            </a:pPr>
            <a:r>
              <a:rPr kumimoji="0" lang="en-US" altLang="ja-JP" sz="1200" b="0" dirty="0" err="1"/>
              <a:t>OnTimerEnd</a:t>
            </a:r>
            <a:r>
              <a:rPr kumimoji="0" lang="ja-JP" altLang="en-US" sz="1200" b="0" dirty="0"/>
              <a:t>でストップされた時、今の</a:t>
            </a:r>
            <a:r>
              <a:rPr kumimoji="0" lang="en-US" altLang="ja-JP" sz="1200" b="0" dirty="0"/>
              <a:t>Y</a:t>
            </a:r>
            <a:r>
              <a:rPr kumimoji="0" lang="ja-JP" altLang="en-US" sz="1200" b="0" dirty="0"/>
              <a:t>の位置を</a:t>
            </a:r>
            <a:r>
              <a:rPr kumimoji="0" lang="en-US" altLang="ja-JP" sz="1200" b="0" dirty="0"/>
              <a:t>100</a:t>
            </a:r>
            <a:r>
              <a:rPr kumimoji="0" lang="ja-JP" altLang="en-US" sz="1200" b="0" dirty="0"/>
              <a:t>で割った整数値＋</a:t>
            </a:r>
            <a:r>
              <a:rPr kumimoji="0" lang="en-US" altLang="ja-JP" sz="1200" b="0" dirty="0"/>
              <a:t>2</a:t>
            </a:r>
            <a:r>
              <a:rPr kumimoji="0" lang="ja-JP" altLang="en-US" sz="1200" b="0" dirty="0"/>
              <a:t>個下のレコードを</a:t>
            </a:r>
            <a:r>
              <a:rPr kumimoji="0" lang="en-US" altLang="ja-JP" sz="1200" b="0" dirty="0"/>
              <a:t>INDEX</a:t>
            </a:r>
            <a:r>
              <a:rPr kumimoji="0" lang="ja-JP" altLang="en-US" sz="1200" b="0" dirty="0"/>
              <a:t>関数で取得　→これが表示されいてる絵柄として判定できる。</a:t>
            </a:r>
            <a:br>
              <a:rPr kumimoji="0" lang="en-US" altLang="ja-JP" sz="1200" b="0" dirty="0"/>
            </a:br>
            <a:r>
              <a:rPr kumimoji="0" lang="ja-JP" altLang="en-US" sz="1200" b="0" dirty="0"/>
              <a:t>今の絵柄がフラグと一致しない場合は</a:t>
            </a:r>
            <a:r>
              <a:rPr kumimoji="0" lang="en-US" altLang="ja-JP" sz="1200" b="0" dirty="0"/>
              <a:t>4</a:t>
            </a:r>
            <a:r>
              <a:rPr kumimoji="0" lang="ja-JP" altLang="en-US" sz="1200" b="0" dirty="0"/>
              <a:t>コマまで引込むために引込み限度数を調整して次の</a:t>
            </a:r>
            <a:r>
              <a:rPr kumimoji="0" lang="en-US" altLang="ja-JP" sz="1200" b="0" dirty="0" err="1"/>
              <a:t>OnTimerEnd</a:t>
            </a:r>
            <a:r>
              <a:rPr kumimoji="0" lang="ja-JP" altLang="en-US" sz="1200" b="0" dirty="0"/>
              <a:t>を待つ。それ以外は止める。</a:t>
            </a:r>
            <a:endParaRPr kumimoji="0" lang="en-US" altLang="ja-JP" sz="1200" b="0" dirty="0"/>
          </a:p>
          <a:p>
            <a:pPr marL="331470" lvl="1" indent="-285750">
              <a:buFont typeface="Arial" panose="020B0604020202020204" pitchFamily="34" charset="0"/>
              <a:buChar char="•"/>
            </a:pPr>
            <a:r>
              <a:rPr kumimoji="0" lang="en-US" altLang="ja-JP" sz="1200" b="0" dirty="0" err="1"/>
              <a:t>StopFunk</a:t>
            </a:r>
            <a:r>
              <a:rPr kumimoji="0" lang="ja-JP" altLang="en-US" sz="1200" b="0" dirty="0"/>
              <a:t>内で停止時の処理を行う。</a:t>
            </a:r>
            <a:br>
              <a:rPr kumimoji="0" lang="en-US" altLang="ja-JP" sz="1200" b="0" dirty="0"/>
            </a:br>
            <a:br>
              <a:rPr kumimoji="0" lang="en-US" altLang="ja-JP" sz="1200" b="0" dirty="0"/>
            </a:br>
            <a:r>
              <a:rPr kumimoji="0" lang="ja-JP" altLang="en-US" sz="1200" b="0" dirty="0"/>
              <a:t>→こんな感じでリールを動かして、止める、引き込む、絵柄の特定などをやっています。</a:t>
            </a:r>
            <a:endParaRPr kumimoji="0" lang="en-US" altLang="ja-JP" sz="1200" b="0" dirty="0"/>
          </a:p>
        </p:txBody>
      </p:sp>
      <p:pic>
        <p:nvPicPr>
          <p:cNvPr id="25" name="図 24">
            <a:extLst>
              <a:ext uri="{FF2B5EF4-FFF2-40B4-BE49-F238E27FC236}">
                <a16:creationId xmlns:a16="http://schemas.microsoft.com/office/drawing/2014/main" id="{FB196FE2-94F5-F7FA-A6B4-071D95C2C268}"/>
              </a:ext>
            </a:extLst>
          </p:cNvPr>
          <p:cNvPicPr>
            <a:picLocks noChangeAspect="1"/>
          </p:cNvPicPr>
          <p:nvPr/>
        </p:nvPicPr>
        <p:blipFill>
          <a:blip r:embed="rId2"/>
          <a:stretch>
            <a:fillRect/>
          </a:stretch>
        </p:blipFill>
        <p:spPr>
          <a:xfrm>
            <a:off x="6345505" y="401230"/>
            <a:ext cx="5500422" cy="2220050"/>
          </a:xfrm>
          <a:prstGeom prst="rect">
            <a:avLst/>
          </a:prstGeom>
          <a:ln>
            <a:solidFill>
              <a:schemeClr val="tx2"/>
            </a:solidFill>
          </a:ln>
        </p:spPr>
      </p:pic>
      <p:pic>
        <p:nvPicPr>
          <p:cNvPr id="27" name="図 26">
            <a:extLst>
              <a:ext uri="{FF2B5EF4-FFF2-40B4-BE49-F238E27FC236}">
                <a16:creationId xmlns:a16="http://schemas.microsoft.com/office/drawing/2014/main" id="{1D11B098-80A3-D238-88F2-943F70AF3AC5}"/>
              </a:ext>
            </a:extLst>
          </p:cNvPr>
          <p:cNvPicPr>
            <a:picLocks noChangeAspect="1"/>
          </p:cNvPicPr>
          <p:nvPr/>
        </p:nvPicPr>
        <p:blipFill rotWithShape="1">
          <a:blip r:embed="rId3"/>
          <a:srcRect l="19591" t="-1530" b="-1"/>
          <a:stretch/>
        </p:blipFill>
        <p:spPr>
          <a:xfrm>
            <a:off x="6362446" y="2803643"/>
            <a:ext cx="5629257" cy="372920"/>
          </a:xfrm>
          <a:prstGeom prst="rect">
            <a:avLst/>
          </a:prstGeom>
          <a:ln>
            <a:solidFill>
              <a:schemeClr val="tx2"/>
            </a:solidFill>
          </a:ln>
        </p:spPr>
      </p:pic>
      <p:pic>
        <p:nvPicPr>
          <p:cNvPr id="29" name="図 28">
            <a:extLst>
              <a:ext uri="{FF2B5EF4-FFF2-40B4-BE49-F238E27FC236}">
                <a16:creationId xmlns:a16="http://schemas.microsoft.com/office/drawing/2014/main" id="{4092AAA6-6FBA-184A-6FFC-E116CD7978EB}"/>
              </a:ext>
            </a:extLst>
          </p:cNvPr>
          <p:cNvPicPr>
            <a:picLocks noChangeAspect="1"/>
          </p:cNvPicPr>
          <p:nvPr/>
        </p:nvPicPr>
        <p:blipFill rotWithShape="1">
          <a:blip r:embed="rId4"/>
          <a:srcRect l="29775"/>
          <a:stretch/>
        </p:blipFill>
        <p:spPr>
          <a:xfrm>
            <a:off x="6475658" y="4531058"/>
            <a:ext cx="5583773" cy="2230365"/>
          </a:xfrm>
          <a:prstGeom prst="rect">
            <a:avLst/>
          </a:prstGeom>
          <a:ln>
            <a:solidFill>
              <a:schemeClr val="tx2"/>
            </a:solidFill>
          </a:ln>
        </p:spPr>
      </p:pic>
      <p:pic>
        <p:nvPicPr>
          <p:cNvPr id="30" name="図 29">
            <a:extLst>
              <a:ext uri="{FF2B5EF4-FFF2-40B4-BE49-F238E27FC236}">
                <a16:creationId xmlns:a16="http://schemas.microsoft.com/office/drawing/2014/main" id="{9988A5CC-47E3-1C87-E254-DEA3EE7487AB}"/>
              </a:ext>
            </a:extLst>
          </p:cNvPr>
          <p:cNvPicPr>
            <a:picLocks noChangeAspect="1"/>
          </p:cNvPicPr>
          <p:nvPr/>
        </p:nvPicPr>
        <p:blipFill rotWithShape="1">
          <a:blip r:embed="rId3"/>
          <a:srcRect r="86273"/>
          <a:stretch/>
        </p:blipFill>
        <p:spPr>
          <a:xfrm>
            <a:off x="6412210" y="2781650"/>
            <a:ext cx="1103272" cy="421689"/>
          </a:xfrm>
          <a:prstGeom prst="rect">
            <a:avLst/>
          </a:prstGeom>
        </p:spPr>
      </p:pic>
      <p:pic>
        <p:nvPicPr>
          <p:cNvPr id="31" name="図 30">
            <a:extLst>
              <a:ext uri="{FF2B5EF4-FFF2-40B4-BE49-F238E27FC236}">
                <a16:creationId xmlns:a16="http://schemas.microsoft.com/office/drawing/2014/main" id="{B4012546-96E8-5BCF-27FB-1C2ABE126A84}"/>
              </a:ext>
            </a:extLst>
          </p:cNvPr>
          <p:cNvPicPr>
            <a:picLocks noChangeAspect="1"/>
          </p:cNvPicPr>
          <p:nvPr/>
        </p:nvPicPr>
        <p:blipFill rotWithShape="1">
          <a:blip r:embed="rId4"/>
          <a:srcRect r="82157" b="85787"/>
          <a:stretch/>
        </p:blipFill>
        <p:spPr>
          <a:xfrm>
            <a:off x="6475658" y="4493466"/>
            <a:ext cx="1506888" cy="336704"/>
          </a:xfrm>
          <a:prstGeom prst="rect">
            <a:avLst/>
          </a:prstGeom>
        </p:spPr>
      </p:pic>
      <p:pic>
        <p:nvPicPr>
          <p:cNvPr id="33" name="図 32">
            <a:extLst>
              <a:ext uri="{FF2B5EF4-FFF2-40B4-BE49-F238E27FC236}">
                <a16:creationId xmlns:a16="http://schemas.microsoft.com/office/drawing/2014/main" id="{4CA2C32C-5471-4D77-6370-989081EFD44B}"/>
              </a:ext>
            </a:extLst>
          </p:cNvPr>
          <p:cNvPicPr>
            <a:picLocks noChangeAspect="1"/>
          </p:cNvPicPr>
          <p:nvPr/>
        </p:nvPicPr>
        <p:blipFill>
          <a:blip r:embed="rId5"/>
          <a:stretch>
            <a:fillRect/>
          </a:stretch>
        </p:blipFill>
        <p:spPr>
          <a:xfrm>
            <a:off x="7190687" y="3385702"/>
            <a:ext cx="4801016" cy="891617"/>
          </a:xfrm>
          <a:prstGeom prst="rect">
            <a:avLst/>
          </a:prstGeom>
        </p:spPr>
      </p:pic>
      <p:pic>
        <p:nvPicPr>
          <p:cNvPr id="35" name="図 34">
            <a:extLst>
              <a:ext uri="{FF2B5EF4-FFF2-40B4-BE49-F238E27FC236}">
                <a16:creationId xmlns:a16="http://schemas.microsoft.com/office/drawing/2014/main" id="{554BC6AF-904B-2486-EE7B-A285A51A6508}"/>
              </a:ext>
            </a:extLst>
          </p:cNvPr>
          <p:cNvPicPr>
            <a:picLocks noChangeAspect="1"/>
          </p:cNvPicPr>
          <p:nvPr/>
        </p:nvPicPr>
        <p:blipFill>
          <a:blip r:embed="rId6"/>
          <a:stretch>
            <a:fillRect/>
          </a:stretch>
        </p:blipFill>
        <p:spPr>
          <a:xfrm>
            <a:off x="6412210" y="3410801"/>
            <a:ext cx="655377" cy="487722"/>
          </a:xfrm>
          <a:prstGeom prst="rect">
            <a:avLst/>
          </a:prstGeom>
        </p:spPr>
      </p:pic>
      <p:sp>
        <p:nvSpPr>
          <p:cNvPr id="2" name="正方形/長方形 1">
            <a:extLst>
              <a:ext uri="{FF2B5EF4-FFF2-40B4-BE49-F238E27FC236}">
                <a16:creationId xmlns:a16="http://schemas.microsoft.com/office/drawing/2014/main" id="{B2C623B9-D3AF-4E4C-F098-52A1B392CD3F}"/>
              </a:ext>
            </a:extLst>
          </p:cNvPr>
          <p:cNvSpPr/>
          <p:nvPr/>
        </p:nvSpPr>
        <p:spPr>
          <a:xfrm>
            <a:off x="444138" y="155643"/>
            <a:ext cx="4702628"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実装ポイントなど一部紹介</a:t>
            </a:r>
          </a:p>
        </p:txBody>
      </p:sp>
    </p:spTree>
    <p:extLst>
      <p:ext uri="{BB962C8B-B14F-4D97-AF65-F5344CB8AC3E}">
        <p14:creationId xmlns:p14="http://schemas.microsoft.com/office/powerpoint/2010/main" val="101475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380906" y="155643"/>
            <a:ext cx="6650653" cy="654671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実装ポイントなど一部紹介</a:t>
            </a:r>
            <a:endParaRPr kumimoji="0" lang="en-US" altLang="ja-JP" sz="1800" dirty="0"/>
          </a:p>
          <a:p>
            <a:pPr marL="331470" lvl="1" indent="-285750">
              <a:buFont typeface="Arial" panose="020B0604020202020204" pitchFamily="34" charset="0"/>
              <a:buChar char="•"/>
            </a:pPr>
            <a:r>
              <a:rPr kumimoji="0" lang="ja-JP" altLang="en-US" sz="2000" dirty="0"/>
              <a:t>ボタン・レバーの押した感</a:t>
            </a:r>
            <a:endParaRPr kumimoji="0" lang="en-US" altLang="ja-JP" sz="1800" dirty="0"/>
          </a:p>
          <a:p>
            <a:pPr marL="45720" lvl="1"/>
            <a:r>
              <a:rPr kumimoji="0" lang="ja-JP" altLang="en-US" sz="1400" b="0" dirty="0"/>
              <a:t>コンテナー</a:t>
            </a:r>
            <a:r>
              <a:rPr kumimoji="0" lang="en-US" altLang="ja-JP" sz="1400" b="0" dirty="0"/>
              <a:t>IN</a:t>
            </a:r>
            <a:r>
              <a:rPr kumimoji="0" lang="ja-JP" altLang="en-US" sz="1400" b="0" dirty="0"/>
              <a:t>ボタンで影つけて、押したら</a:t>
            </a:r>
            <a:r>
              <a:rPr kumimoji="0" lang="en-US" altLang="ja-JP" sz="1400" b="0" dirty="0"/>
              <a:t>Y</a:t>
            </a:r>
            <a:r>
              <a:rPr kumimoji="0" lang="ja-JP" altLang="en-US" sz="1400" b="0" dirty="0"/>
              <a:t>を増やし押している風に。</a:t>
            </a:r>
            <a:endParaRPr kumimoji="0" lang="en-US" altLang="ja-JP" sz="1400" b="0" dirty="0"/>
          </a:p>
          <a:p>
            <a:pPr marL="45720" lvl="1"/>
            <a:r>
              <a:rPr kumimoji="0" lang="ja-JP" altLang="en-US" sz="1400" b="0" dirty="0"/>
              <a:t>押す前、押せないときで色変えするなど</a:t>
            </a:r>
            <a:br>
              <a:rPr kumimoji="0" lang="en-US" altLang="ja-JP" sz="1400" b="0" dirty="0"/>
            </a:br>
            <a:endParaRPr kumimoji="0" lang="en-US" altLang="ja-JP" sz="1400" b="0" dirty="0"/>
          </a:p>
          <a:p>
            <a:pPr marL="331470" lvl="1" indent="-285750">
              <a:buFont typeface="Arial" panose="020B0604020202020204" pitchFamily="34" charset="0"/>
              <a:buChar char="•"/>
            </a:pPr>
            <a:r>
              <a:rPr kumimoji="0" lang="ja-JP" altLang="en-US" sz="2000" dirty="0"/>
              <a:t>立体感だすためコンテナー活用</a:t>
            </a:r>
            <a:endParaRPr kumimoji="0" lang="en-US" altLang="ja-JP" sz="1800" dirty="0"/>
          </a:p>
          <a:p>
            <a:pPr marL="45720" lvl="1"/>
            <a:r>
              <a:rPr kumimoji="0" lang="ja-JP" altLang="en-US" sz="1400" b="0" dirty="0"/>
              <a:t>コンテナーを活用してリール部分や境界線、ボタンまわりなどをそれぞれコンテナーで囲い、ドロップシャドウを付けたりしています。</a:t>
            </a:r>
            <a:endParaRPr kumimoji="0" lang="en-US" altLang="ja-JP" sz="1400" b="0" dirty="0"/>
          </a:p>
          <a:p>
            <a:pPr marL="45720" lvl="1"/>
            <a:endParaRPr kumimoji="0" lang="en-US" altLang="ja-JP" sz="1400" b="0" dirty="0"/>
          </a:p>
          <a:p>
            <a:pPr marL="331470" lvl="1" indent="-285750">
              <a:buFont typeface="Arial" panose="020B0604020202020204" pitchFamily="34" charset="0"/>
              <a:buChar char="•"/>
            </a:pPr>
            <a:r>
              <a:rPr kumimoji="0" lang="ja-JP" altLang="en-US" sz="2000" dirty="0"/>
              <a:t>一時保存機能</a:t>
            </a:r>
            <a:r>
              <a:rPr kumimoji="0" lang="ja-JP" altLang="en-US" sz="2000" b="0" dirty="0"/>
              <a:t> </a:t>
            </a:r>
            <a:r>
              <a:rPr kumimoji="0" lang="ja-JP" altLang="en-US" sz="1400" b="0" dirty="0"/>
              <a:t>  </a:t>
            </a:r>
            <a:endParaRPr kumimoji="0" lang="en-US" altLang="ja-JP" sz="1400" b="0" dirty="0"/>
          </a:p>
          <a:p>
            <a:pPr marL="45720" lvl="1"/>
            <a:r>
              <a:rPr kumimoji="0" lang="ja-JP" altLang="en-US" sz="1400" b="0" dirty="0"/>
              <a:t>今回データソースを使わない仕様ですが、続けて遊ぶため</a:t>
            </a:r>
            <a:r>
              <a:rPr kumimoji="0" lang="en-US" altLang="ja-JP" sz="1400" b="0" dirty="0" err="1"/>
              <a:t>SaveData,LoadData</a:t>
            </a:r>
            <a:r>
              <a:rPr kumimoji="0" lang="ja-JP" altLang="en-US" sz="1400" b="0" dirty="0"/>
              <a:t>関数でデータの一時保存を実現しています。</a:t>
            </a:r>
            <a:br>
              <a:rPr kumimoji="0" lang="en-US" altLang="ja-JP" sz="1400" b="0" dirty="0"/>
            </a:br>
            <a:r>
              <a:rPr kumimoji="0" lang="ja-JP" altLang="en-US" sz="1400" b="0" dirty="0"/>
              <a:t>通常はオフライン時の実装としての紹介が多いですが、業務アプリでも残すほどじゃない個人設定（前回の検索設定とか）などをこの機能で残してあげるような使い方にマッチすると思っています。</a:t>
            </a:r>
            <a:endParaRPr kumimoji="0" lang="en-US" altLang="ja-JP" sz="1400" b="0" dirty="0"/>
          </a:p>
          <a:p>
            <a:pPr marL="45720" lvl="1"/>
            <a:r>
              <a:rPr lang="en-US" altLang="ja-JP" sz="1400" b="0" dirty="0"/>
              <a:t>※</a:t>
            </a:r>
            <a:r>
              <a:rPr lang="ja-JP" altLang="en-US" sz="1400" b="0" dirty="0"/>
              <a:t>別ブラウザには引き継がれません、キャッシュがクリアされるとデータは消えます</a:t>
            </a:r>
            <a:r>
              <a:rPr kumimoji="0" lang="ja-JP" altLang="en-US" sz="1400" b="0" dirty="0"/>
              <a:t>。</a:t>
            </a:r>
            <a:endParaRPr kumimoji="0" lang="en-US" altLang="ja-JP" sz="1400" b="0" dirty="0"/>
          </a:p>
          <a:p>
            <a:pPr marL="331470" lvl="1" indent="-285750">
              <a:buFont typeface="Arial" panose="020B0604020202020204" pitchFamily="34" charset="0"/>
              <a:buChar char="•"/>
            </a:pPr>
            <a:endParaRPr kumimoji="0" lang="en-US" altLang="ja-JP" sz="1400" b="0" dirty="0"/>
          </a:p>
          <a:p>
            <a:pPr marL="45720" lvl="1"/>
            <a:endParaRPr kumimoji="0" lang="en-US" altLang="ja-JP" sz="1400" b="0" dirty="0"/>
          </a:p>
          <a:p>
            <a:pPr marL="331470" lvl="1" indent="-285750">
              <a:buFont typeface="Arial" panose="020B0604020202020204" pitchFamily="34" charset="0"/>
              <a:buChar char="•"/>
            </a:pPr>
            <a:endParaRPr kumimoji="0" lang="en-US" altLang="ja-JP" sz="1400" b="0" dirty="0"/>
          </a:p>
          <a:p>
            <a:pPr marL="331470" lvl="1" indent="-285750">
              <a:buFont typeface="Arial" panose="020B0604020202020204" pitchFamily="34" charset="0"/>
              <a:buChar char="•"/>
            </a:pPr>
            <a:endParaRPr kumimoji="0" lang="en-US" altLang="ja-JP" sz="1400" b="0" dirty="0"/>
          </a:p>
        </p:txBody>
      </p:sp>
      <p:pic>
        <p:nvPicPr>
          <p:cNvPr id="12" name="図 11">
            <a:extLst>
              <a:ext uri="{FF2B5EF4-FFF2-40B4-BE49-F238E27FC236}">
                <a16:creationId xmlns:a16="http://schemas.microsoft.com/office/drawing/2014/main" id="{D1046D20-362D-75FE-64D6-6F522BA22E7D}"/>
              </a:ext>
            </a:extLst>
          </p:cNvPr>
          <p:cNvPicPr>
            <a:picLocks noChangeAspect="1"/>
          </p:cNvPicPr>
          <p:nvPr/>
        </p:nvPicPr>
        <p:blipFill>
          <a:blip r:embed="rId2"/>
          <a:stretch>
            <a:fillRect/>
          </a:stretch>
        </p:blipFill>
        <p:spPr>
          <a:xfrm>
            <a:off x="7292956" y="265878"/>
            <a:ext cx="1928027" cy="1036410"/>
          </a:xfrm>
          <a:prstGeom prst="rect">
            <a:avLst/>
          </a:prstGeom>
        </p:spPr>
      </p:pic>
      <p:pic>
        <p:nvPicPr>
          <p:cNvPr id="18" name="図 17">
            <a:extLst>
              <a:ext uri="{FF2B5EF4-FFF2-40B4-BE49-F238E27FC236}">
                <a16:creationId xmlns:a16="http://schemas.microsoft.com/office/drawing/2014/main" id="{9806B2AD-1580-402C-5799-58C79506F87D}"/>
              </a:ext>
            </a:extLst>
          </p:cNvPr>
          <p:cNvPicPr>
            <a:picLocks noChangeAspect="1"/>
          </p:cNvPicPr>
          <p:nvPr/>
        </p:nvPicPr>
        <p:blipFill>
          <a:blip r:embed="rId3"/>
          <a:stretch>
            <a:fillRect/>
          </a:stretch>
        </p:blipFill>
        <p:spPr>
          <a:xfrm>
            <a:off x="9482379" y="265878"/>
            <a:ext cx="2065199" cy="1044030"/>
          </a:xfrm>
          <a:prstGeom prst="rect">
            <a:avLst/>
          </a:prstGeom>
        </p:spPr>
      </p:pic>
      <p:pic>
        <p:nvPicPr>
          <p:cNvPr id="21" name="図 20">
            <a:extLst>
              <a:ext uri="{FF2B5EF4-FFF2-40B4-BE49-F238E27FC236}">
                <a16:creationId xmlns:a16="http://schemas.microsoft.com/office/drawing/2014/main" id="{2D3FC14B-E444-1EDA-6AC3-EAC9DA4D7C38}"/>
              </a:ext>
            </a:extLst>
          </p:cNvPr>
          <p:cNvPicPr>
            <a:picLocks noChangeAspect="1"/>
          </p:cNvPicPr>
          <p:nvPr/>
        </p:nvPicPr>
        <p:blipFill>
          <a:blip r:embed="rId4"/>
          <a:stretch>
            <a:fillRect/>
          </a:stretch>
        </p:blipFill>
        <p:spPr>
          <a:xfrm>
            <a:off x="8283642" y="1459804"/>
            <a:ext cx="937341" cy="1104996"/>
          </a:xfrm>
          <a:prstGeom prst="rect">
            <a:avLst/>
          </a:prstGeom>
        </p:spPr>
      </p:pic>
      <p:pic>
        <p:nvPicPr>
          <p:cNvPr id="23" name="図 22">
            <a:extLst>
              <a:ext uri="{FF2B5EF4-FFF2-40B4-BE49-F238E27FC236}">
                <a16:creationId xmlns:a16="http://schemas.microsoft.com/office/drawing/2014/main" id="{B44067DF-D3AD-A26D-B6AC-043050E3E7D3}"/>
              </a:ext>
            </a:extLst>
          </p:cNvPr>
          <p:cNvPicPr>
            <a:picLocks noChangeAspect="1"/>
          </p:cNvPicPr>
          <p:nvPr/>
        </p:nvPicPr>
        <p:blipFill>
          <a:blip r:embed="rId5"/>
          <a:stretch>
            <a:fillRect/>
          </a:stretch>
        </p:blipFill>
        <p:spPr>
          <a:xfrm>
            <a:off x="7292956" y="1475046"/>
            <a:ext cx="876376" cy="1074513"/>
          </a:xfrm>
          <a:prstGeom prst="rect">
            <a:avLst/>
          </a:prstGeom>
        </p:spPr>
      </p:pic>
      <p:pic>
        <p:nvPicPr>
          <p:cNvPr id="3" name="図 2">
            <a:extLst>
              <a:ext uri="{FF2B5EF4-FFF2-40B4-BE49-F238E27FC236}">
                <a16:creationId xmlns:a16="http://schemas.microsoft.com/office/drawing/2014/main" id="{6C3AF345-2F2F-8C2F-21FA-FA29629718EE}"/>
              </a:ext>
            </a:extLst>
          </p:cNvPr>
          <p:cNvPicPr>
            <a:picLocks noChangeAspect="1"/>
          </p:cNvPicPr>
          <p:nvPr/>
        </p:nvPicPr>
        <p:blipFill>
          <a:blip r:embed="rId6"/>
          <a:stretch>
            <a:fillRect/>
          </a:stretch>
        </p:blipFill>
        <p:spPr>
          <a:xfrm>
            <a:off x="9482379" y="1570303"/>
            <a:ext cx="1524132" cy="883997"/>
          </a:xfrm>
          <a:prstGeom prst="rect">
            <a:avLst/>
          </a:prstGeom>
        </p:spPr>
      </p:pic>
      <p:pic>
        <p:nvPicPr>
          <p:cNvPr id="5" name="図 4">
            <a:extLst>
              <a:ext uri="{FF2B5EF4-FFF2-40B4-BE49-F238E27FC236}">
                <a16:creationId xmlns:a16="http://schemas.microsoft.com/office/drawing/2014/main" id="{76E85D83-3F6B-D5A8-615F-C9DFBBF7823C}"/>
              </a:ext>
            </a:extLst>
          </p:cNvPr>
          <p:cNvPicPr>
            <a:picLocks noChangeAspect="1"/>
          </p:cNvPicPr>
          <p:nvPr/>
        </p:nvPicPr>
        <p:blipFill>
          <a:blip r:embed="rId7"/>
          <a:stretch>
            <a:fillRect/>
          </a:stretch>
        </p:blipFill>
        <p:spPr>
          <a:xfrm>
            <a:off x="9482379" y="2543230"/>
            <a:ext cx="2149026" cy="342930"/>
          </a:xfrm>
          <a:prstGeom prst="rect">
            <a:avLst/>
          </a:prstGeom>
        </p:spPr>
      </p:pic>
      <p:pic>
        <p:nvPicPr>
          <p:cNvPr id="8" name="図 7">
            <a:extLst>
              <a:ext uri="{FF2B5EF4-FFF2-40B4-BE49-F238E27FC236}">
                <a16:creationId xmlns:a16="http://schemas.microsoft.com/office/drawing/2014/main" id="{D16A1E61-3040-F48E-C31D-05A90BBA7422}"/>
              </a:ext>
            </a:extLst>
          </p:cNvPr>
          <p:cNvPicPr>
            <a:picLocks noChangeAspect="1"/>
          </p:cNvPicPr>
          <p:nvPr/>
        </p:nvPicPr>
        <p:blipFill>
          <a:blip r:embed="rId8"/>
          <a:stretch>
            <a:fillRect/>
          </a:stretch>
        </p:blipFill>
        <p:spPr>
          <a:xfrm>
            <a:off x="7292956" y="2975090"/>
            <a:ext cx="4338449" cy="379088"/>
          </a:xfrm>
          <a:prstGeom prst="rect">
            <a:avLst/>
          </a:prstGeom>
        </p:spPr>
      </p:pic>
      <p:sp>
        <p:nvSpPr>
          <p:cNvPr id="2" name="正方形/長方形 1">
            <a:extLst>
              <a:ext uri="{FF2B5EF4-FFF2-40B4-BE49-F238E27FC236}">
                <a16:creationId xmlns:a16="http://schemas.microsoft.com/office/drawing/2014/main" id="{3E085118-A128-AF6A-799F-20B42B921654}"/>
              </a:ext>
            </a:extLst>
          </p:cNvPr>
          <p:cNvSpPr/>
          <p:nvPr/>
        </p:nvSpPr>
        <p:spPr>
          <a:xfrm>
            <a:off x="444138" y="155643"/>
            <a:ext cx="4667793"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実装ポイントなど一部紹介</a:t>
            </a:r>
          </a:p>
        </p:txBody>
      </p:sp>
      <p:pic>
        <p:nvPicPr>
          <p:cNvPr id="4" name="図 3">
            <a:extLst>
              <a:ext uri="{FF2B5EF4-FFF2-40B4-BE49-F238E27FC236}">
                <a16:creationId xmlns:a16="http://schemas.microsoft.com/office/drawing/2014/main" id="{140CC1A9-B9E1-3F65-F825-561B0D9AB7D3}"/>
              </a:ext>
            </a:extLst>
          </p:cNvPr>
          <p:cNvPicPr>
            <a:picLocks noChangeAspect="1"/>
          </p:cNvPicPr>
          <p:nvPr/>
        </p:nvPicPr>
        <p:blipFill rotWithShape="1">
          <a:blip r:embed="rId9"/>
          <a:srcRect l="39398" b="5543"/>
          <a:stretch/>
        </p:blipFill>
        <p:spPr>
          <a:xfrm>
            <a:off x="7206652" y="4157663"/>
            <a:ext cx="4604442" cy="604652"/>
          </a:xfrm>
          <a:prstGeom prst="rect">
            <a:avLst/>
          </a:prstGeom>
          <a:ln>
            <a:solidFill>
              <a:schemeClr val="tx2"/>
            </a:solidFill>
          </a:ln>
        </p:spPr>
      </p:pic>
      <p:sp>
        <p:nvSpPr>
          <p:cNvPr id="7" name="コンテンツ プレースホルダー 5">
            <a:extLst>
              <a:ext uri="{FF2B5EF4-FFF2-40B4-BE49-F238E27FC236}">
                <a16:creationId xmlns:a16="http://schemas.microsoft.com/office/drawing/2014/main" id="{B2AFAC8B-DBBE-DA2F-B9F0-30924C03B5D3}"/>
              </a:ext>
            </a:extLst>
          </p:cNvPr>
          <p:cNvSpPr txBox="1">
            <a:spLocks/>
          </p:cNvSpPr>
          <p:nvPr/>
        </p:nvSpPr>
        <p:spPr>
          <a:xfrm>
            <a:off x="7058607" y="3762167"/>
            <a:ext cx="4889503" cy="294807"/>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en-US" altLang="ja-JP" sz="1200" dirty="0" err="1"/>
              <a:t>SaveData,LoadData</a:t>
            </a:r>
            <a:r>
              <a:rPr kumimoji="0" lang="ja-JP" altLang="en-US" sz="1200" dirty="0"/>
              <a:t>でローカルにゲームデータを保存</a:t>
            </a:r>
            <a:endParaRPr kumimoji="0" lang="en-US" altLang="ja-JP" sz="1200" dirty="0"/>
          </a:p>
        </p:txBody>
      </p:sp>
      <p:pic>
        <p:nvPicPr>
          <p:cNvPr id="9" name="図 8">
            <a:extLst>
              <a:ext uri="{FF2B5EF4-FFF2-40B4-BE49-F238E27FC236}">
                <a16:creationId xmlns:a16="http://schemas.microsoft.com/office/drawing/2014/main" id="{63740F6B-0188-83A5-AE0D-81DD300D0D10}"/>
              </a:ext>
            </a:extLst>
          </p:cNvPr>
          <p:cNvPicPr>
            <a:picLocks noChangeAspect="1"/>
          </p:cNvPicPr>
          <p:nvPr/>
        </p:nvPicPr>
        <p:blipFill>
          <a:blip r:embed="rId10"/>
          <a:stretch>
            <a:fillRect/>
          </a:stretch>
        </p:blipFill>
        <p:spPr>
          <a:xfrm>
            <a:off x="7206652" y="4896613"/>
            <a:ext cx="4610694" cy="703408"/>
          </a:xfrm>
          <a:prstGeom prst="rect">
            <a:avLst/>
          </a:prstGeom>
          <a:ln>
            <a:solidFill>
              <a:schemeClr val="tx2"/>
            </a:solidFill>
          </a:ln>
        </p:spPr>
      </p:pic>
      <p:pic>
        <p:nvPicPr>
          <p:cNvPr id="10" name="図 9">
            <a:extLst>
              <a:ext uri="{FF2B5EF4-FFF2-40B4-BE49-F238E27FC236}">
                <a16:creationId xmlns:a16="http://schemas.microsoft.com/office/drawing/2014/main" id="{9631F317-1E8D-821D-A5CB-89EA3176FF8A}"/>
              </a:ext>
            </a:extLst>
          </p:cNvPr>
          <p:cNvPicPr>
            <a:picLocks noChangeAspect="1"/>
          </p:cNvPicPr>
          <p:nvPr/>
        </p:nvPicPr>
        <p:blipFill>
          <a:blip r:embed="rId11"/>
          <a:stretch>
            <a:fillRect/>
          </a:stretch>
        </p:blipFill>
        <p:spPr>
          <a:xfrm>
            <a:off x="7206652" y="5734319"/>
            <a:ext cx="4604442" cy="286287"/>
          </a:xfrm>
          <a:prstGeom prst="rect">
            <a:avLst/>
          </a:prstGeom>
          <a:ln>
            <a:solidFill>
              <a:schemeClr val="tx2"/>
            </a:solidFill>
          </a:ln>
        </p:spPr>
      </p:pic>
    </p:spTree>
    <p:extLst>
      <p:ext uri="{BB962C8B-B14F-4D97-AF65-F5344CB8AC3E}">
        <p14:creationId xmlns:p14="http://schemas.microsoft.com/office/powerpoint/2010/main" val="836910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380907" y="155643"/>
            <a:ext cx="6507574" cy="617218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実装ポイントなど一部紹介</a:t>
            </a:r>
            <a:endParaRPr kumimoji="0" lang="en-US" altLang="ja-JP" sz="1800" dirty="0"/>
          </a:p>
          <a:p>
            <a:pPr marL="331470" lvl="1" indent="-285750">
              <a:buFont typeface="Arial" panose="020B0604020202020204" pitchFamily="34" charset="0"/>
              <a:buChar char="•"/>
            </a:pPr>
            <a:r>
              <a:rPr kumimoji="0" lang="en-US" altLang="ja-JP" sz="2000" dirty="0"/>
              <a:t>PC</a:t>
            </a:r>
            <a:r>
              <a:rPr kumimoji="0" lang="ja-JP" altLang="en-US" sz="2000" dirty="0"/>
              <a:t>・モバイル切り替え機能</a:t>
            </a:r>
            <a:endParaRPr kumimoji="0" lang="en-US" altLang="ja-JP" sz="1800" dirty="0"/>
          </a:p>
          <a:p>
            <a:pPr marL="45720" lvl="1"/>
            <a:r>
              <a:rPr kumimoji="0" lang="en-US" altLang="ja-JP" sz="1400" b="0" dirty="0"/>
              <a:t>PC</a:t>
            </a:r>
            <a:r>
              <a:rPr kumimoji="0" lang="ja-JP" altLang="en-US" sz="1400" b="0" dirty="0"/>
              <a:t>版のみで進めていましたが、後々モバイルだとやはり縦長のほうがやりやすいなとモバイル画面を追加しています。（</a:t>
            </a:r>
            <a:r>
              <a:rPr kumimoji="0" lang="en-US" altLang="ja-JP" sz="1400" b="0" dirty="0"/>
              <a:t>1</a:t>
            </a:r>
            <a:r>
              <a:rPr kumimoji="0" lang="ja-JP" altLang="en-US" sz="1400" b="0" dirty="0"/>
              <a:t>アプリで</a:t>
            </a:r>
            <a:r>
              <a:rPr kumimoji="0" lang="en-US" altLang="ja-JP" sz="1400" b="0" dirty="0"/>
              <a:t>2</a:t>
            </a:r>
            <a:r>
              <a:rPr kumimoji="0" lang="ja-JP" altLang="en-US" sz="1400" b="0" dirty="0"/>
              <a:t>画面）</a:t>
            </a:r>
            <a:endParaRPr kumimoji="0" lang="en-US" altLang="ja-JP" sz="1400" b="0" dirty="0"/>
          </a:p>
          <a:p>
            <a:pPr marL="45720" lvl="1"/>
            <a:endParaRPr kumimoji="0" lang="en-US" altLang="ja-JP" sz="1400" b="0" dirty="0"/>
          </a:p>
          <a:p>
            <a:pPr marL="45720" lvl="1"/>
            <a:r>
              <a:rPr kumimoji="0" lang="ja-JP" altLang="en-US" sz="1400" b="0" dirty="0"/>
              <a:t>今回の場合レスポンシブ対応にすると</a:t>
            </a:r>
            <a:r>
              <a:rPr kumimoji="0" lang="en-US" altLang="ja-JP" sz="1400" b="0" dirty="0"/>
              <a:t>PC</a:t>
            </a:r>
            <a:r>
              <a:rPr kumimoji="0" lang="ja-JP" altLang="en-US" sz="1400" b="0" dirty="0"/>
              <a:t>版の横広げ調整なども必要ですし、配置換えや大きさなど結構違い、調整の時間もかかるので、同画面でのレスポンシブ対応ではなく別画面を用意しました。</a:t>
            </a:r>
            <a:br>
              <a:rPr kumimoji="0" lang="en-US" altLang="ja-JP" sz="1400" b="0" dirty="0"/>
            </a:br>
            <a:r>
              <a:rPr kumimoji="0" lang="ja-JP" altLang="en-US" sz="1400" b="0" dirty="0"/>
              <a:t>画面にフィットする設定はオンのままで縦長画面を作り、メニューで切り替え可能としました。起動時は</a:t>
            </a:r>
            <a:r>
              <a:rPr kumimoji="0" lang="en-US" altLang="ja-JP" sz="1400" b="0" dirty="0" err="1"/>
              <a:t>LoadData</a:t>
            </a:r>
            <a:r>
              <a:rPr kumimoji="0" lang="ja-JP" altLang="en-US" sz="1400" b="0" dirty="0"/>
              <a:t>で前回画面を再表示できるので、どちらも使えて記憶してくれる画面にフィットするアプリになっています。</a:t>
            </a:r>
            <a:endParaRPr kumimoji="0" lang="en-US" altLang="ja-JP" sz="1400" b="0" dirty="0"/>
          </a:p>
          <a:p>
            <a:pPr marL="45720" lvl="1"/>
            <a:r>
              <a:rPr kumimoji="0" lang="en-US" altLang="ja-JP" sz="1400" b="0" dirty="0"/>
              <a:t>※Host</a:t>
            </a:r>
            <a:r>
              <a:rPr kumimoji="0" lang="ja-JP" altLang="en-US" sz="1400" b="0" dirty="0"/>
              <a:t>の</a:t>
            </a:r>
            <a:r>
              <a:rPr kumimoji="0" lang="en-US" altLang="ja-JP" sz="1400" b="0" dirty="0" err="1"/>
              <a:t>UserAgent</a:t>
            </a:r>
            <a:r>
              <a:rPr kumimoji="0" lang="ja-JP" altLang="en-US" sz="1400" b="0" dirty="0"/>
              <a:t>判定で切り分けも可能と思いますが今回は未対応</a:t>
            </a:r>
            <a:endParaRPr kumimoji="0" lang="en-US" altLang="ja-JP" sz="1400" b="0" dirty="0"/>
          </a:p>
          <a:p>
            <a:pPr marL="45720" lvl="1"/>
            <a:endParaRPr kumimoji="0" lang="en-US" altLang="ja-JP" sz="1400" b="0" dirty="0"/>
          </a:p>
          <a:p>
            <a:pPr marL="331470" lvl="1" indent="-285750">
              <a:buFont typeface="Arial" panose="020B0604020202020204" pitchFamily="34" charset="0"/>
              <a:buChar char="•"/>
            </a:pPr>
            <a:endParaRPr kumimoji="0" lang="en-US" altLang="ja-JP" sz="1400" b="0" dirty="0"/>
          </a:p>
          <a:p>
            <a:pPr marL="45720" lvl="1"/>
            <a:endParaRPr kumimoji="0" lang="en-US" altLang="ja-JP" sz="1400" b="0" dirty="0"/>
          </a:p>
          <a:p>
            <a:pPr marL="331470" lvl="1" indent="-285750">
              <a:buFont typeface="Arial" panose="020B0604020202020204" pitchFamily="34" charset="0"/>
              <a:buChar char="•"/>
            </a:pPr>
            <a:endParaRPr kumimoji="0" lang="en-US" altLang="ja-JP" sz="1400" b="0" dirty="0"/>
          </a:p>
          <a:p>
            <a:pPr marL="331470" lvl="1" indent="-285750">
              <a:buFont typeface="Arial" panose="020B0604020202020204" pitchFamily="34" charset="0"/>
              <a:buChar char="•"/>
            </a:pPr>
            <a:endParaRPr kumimoji="0" lang="en-US" altLang="ja-JP" sz="1400" b="0" dirty="0"/>
          </a:p>
        </p:txBody>
      </p:sp>
      <p:sp>
        <p:nvSpPr>
          <p:cNvPr id="2" name="正方形/長方形 1">
            <a:extLst>
              <a:ext uri="{FF2B5EF4-FFF2-40B4-BE49-F238E27FC236}">
                <a16:creationId xmlns:a16="http://schemas.microsoft.com/office/drawing/2014/main" id="{3E085118-A128-AF6A-799F-20B42B921654}"/>
              </a:ext>
            </a:extLst>
          </p:cNvPr>
          <p:cNvSpPr/>
          <p:nvPr/>
        </p:nvSpPr>
        <p:spPr>
          <a:xfrm>
            <a:off x="444138" y="155643"/>
            <a:ext cx="4667793"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実装ポイントなど一部紹介</a:t>
            </a:r>
          </a:p>
        </p:txBody>
      </p:sp>
      <p:pic>
        <p:nvPicPr>
          <p:cNvPr id="4" name="図 3">
            <a:extLst>
              <a:ext uri="{FF2B5EF4-FFF2-40B4-BE49-F238E27FC236}">
                <a16:creationId xmlns:a16="http://schemas.microsoft.com/office/drawing/2014/main" id="{390D3315-DDC7-6F1D-3EA0-EC8242DB0BF2}"/>
              </a:ext>
            </a:extLst>
          </p:cNvPr>
          <p:cNvPicPr>
            <a:picLocks noChangeAspect="1"/>
          </p:cNvPicPr>
          <p:nvPr/>
        </p:nvPicPr>
        <p:blipFill>
          <a:blip r:embed="rId2"/>
          <a:stretch>
            <a:fillRect/>
          </a:stretch>
        </p:blipFill>
        <p:spPr>
          <a:xfrm>
            <a:off x="7200399" y="3705174"/>
            <a:ext cx="4610694" cy="703408"/>
          </a:xfrm>
          <a:prstGeom prst="rect">
            <a:avLst/>
          </a:prstGeom>
          <a:ln>
            <a:solidFill>
              <a:schemeClr val="tx2"/>
            </a:solidFill>
          </a:ln>
        </p:spPr>
      </p:pic>
      <p:pic>
        <p:nvPicPr>
          <p:cNvPr id="7" name="図 6">
            <a:extLst>
              <a:ext uri="{FF2B5EF4-FFF2-40B4-BE49-F238E27FC236}">
                <a16:creationId xmlns:a16="http://schemas.microsoft.com/office/drawing/2014/main" id="{F603F11A-73EB-B909-42DD-7C6AE3E52FD8}"/>
              </a:ext>
            </a:extLst>
          </p:cNvPr>
          <p:cNvPicPr>
            <a:picLocks noChangeAspect="1"/>
          </p:cNvPicPr>
          <p:nvPr/>
        </p:nvPicPr>
        <p:blipFill>
          <a:blip r:embed="rId3"/>
          <a:stretch>
            <a:fillRect/>
          </a:stretch>
        </p:blipFill>
        <p:spPr>
          <a:xfrm>
            <a:off x="7200399" y="4582282"/>
            <a:ext cx="4610694" cy="286676"/>
          </a:xfrm>
          <a:prstGeom prst="rect">
            <a:avLst/>
          </a:prstGeom>
          <a:ln>
            <a:solidFill>
              <a:schemeClr val="tx2"/>
            </a:solidFill>
          </a:ln>
        </p:spPr>
      </p:pic>
      <p:pic>
        <p:nvPicPr>
          <p:cNvPr id="9" name="図 8">
            <a:extLst>
              <a:ext uri="{FF2B5EF4-FFF2-40B4-BE49-F238E27FC236}">
                <a16:creationId xmlns:a16="http://schemas.microsoft.com/office/drawing/2014/main" id="{300B70FF-E3F3-6637-932D-BA1300641C5E}"/>
              </a:ext>
            </a:extLst>
          </p:cNvPr>
          <p:cNvPicPr>
            <a:picLocks noChangeAspect="1"/>
          </p:cNvPicPr>
          <p:nvPr/>
        </p:nvPicPr>
        <p:blipFill>
          <a:blip r:embed="rId4"/>
          <a:stretch>
            <a:fillRect/>
          </a:stretch>
        </p:blipFill>
        <p:spPr>
          <a:xfrm>
            <a:off x="7200399" y="2896052"/>
            <a:ext cx="1908975" cy="658784"/>
          </a:xfrm>
          <a:prstGeom prst="rect">
            <a:avLst/>
          </a:prstGeom>
        </p:spPr>
      </p:pic>
      <p:sp>
        <p:nvSpPr>
          <p:cNvPr id="10" name="コンテンツ プレースホルダー 5">
            <a:extLst>
              <a:ext uri="{FF2B5EF4-FFF2-40B4-BE49-F238E27FC236}">
                <a16:creationId xmlns:a16="http://schemas.microsoft.com/office/drawing/2014/main" id="{2252E85C-0A9A-27EA-17E8-5D240CE87B4A}"/>
              </a:ext>
            </a:extLst>
          </p:cNvPr>
          <p:cNvSpPr txBox="1">
            <a:spLocks/>
          </p:cNvSpPr>
          <p:nvPr/>
        </p:nvSpPr>
        <p:spPr>
          <a:xfrm>
            <a:off x="7157300" y="1499181"/>
            <a:ext cx="4889503" cy="17752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1100" b="0" dirty="0"/>
              <a:t>今回</a:t>
            </a:r>
            <a:r>
              <a:rPr kumimoji="0" lang="en-US" altLang="ja-JP" sz="1100" b="0" dirty="0" err="1"/>
              <a:t>OnStart</a:t>
            </a:r>
            <a:r>
              <a:rPr kumimoji="0" lang="ja-JP" altLang="en-US" sz="1100" b="0" dirty="0"/>
              <a:t>は使わずに最初の画面にローディングのみ用意して、</a:t>
            </a:r>
            <a:r>
              <a:rPr kumimoji="0" lang="en-US" altLang="ja-JP" sz="1100" b="0" dirty="0" err="1"/>
              <a:t>OnVisible</a:t>
            </a:r>
            <a:r>
              <a:rPr kumimoji="0" lang="ja-JP" altLang="en-US" sz="1100" b="0" dirty="0"/>
              <a:t>に初期処理、ローカルキャッシュ読みだし、画面遷移判定を行っています。</a:t>
            </a:r>
            <a:endParaRPr kumimoji="0" lang="en-US" altLang="ja-JP" sz="1100" b="0" dirty="0"/>
          </a:p>
          <a:p>
            <a:pPr marL="45720" lvl="1"/>
            <a:r>
              <a:rPr kumimoji="0" lang="en-US" altLang="ja-JP" sz="1100" b="0" dirty="0" err="1"/>
              <a:t>OnVisible</a:t>
            </a:r>
            <a:r>
              <a:rPr kumimoji="0" lang="ja-JP" altLang="en-US" sz="1100" b="0" dirty="0"/>
              <a:t>内では</a:t>
            </a:r>
            <a:r>
              <a:rPr kumimoji="0" lang="en-US" altLang="ja-JP" sz="1100" b="0" dirty="0"/>
              <a:t>Navigate</a:t>
            </a:r>
            <a:r>
              <a:rPr kumimoji="0" lang="ja-JP" altLang="en-US" sz="1100" b="0" dirty="0"/>
              <a:t>できないので非表示ボタンを作って</a:t>
            </a:r>
            <a:r>
              <a:rPr kumimoji="0" lang="en-US" altLang="ja-JP" sz="1100" b="0" dirty="0"/>
              <a:t>Select</a:t>
            </a:r>
            <a:r>
              <a:rPr kumimoji="0" lang="ja-JP" altLang="en-US" sz="1100" b="0" dirty="0"/>
              <a:t>する方式でこの辺りを実現してます</a:t>
            </a:r>
            <a:endParaRPr kumimoji="0" lang="en-US" altLang="ja-JP" sz="1100" b="0" dirty="0"/>
          </a:p>
        </p:txBody>
      </p:sp>
      <p:pic>
        <p:nvPicPr>
          <p:cNvPr id="13" name="図 12">
            <a:extLst>
              <a:ext uri="{FF2B5EF4-FFF2-40B4-BE49-F238E27FC236}">
                <a16:creationId xmlns:a16="http://schemas.microsoft.com/office/drawing/2014/main" id="{342DB72C-1B67-14E7-3FE9-2C45AD2A902F}"/>
              </a:ext>
            </a:extLst>
          </p:cNvPr>
          <p:cNvPicPr>
            <a:picLocks noChangeAspect="1"/>
          </p:cNvPicPr>
          <p:nvPr/>
        </p:nvPicPr>
        <p:blipFill>
          <a:blip r:embed="rId5"/>
          <a:stretch>
            <a:fillRect/>
          </a:stretch>
        </p:blipFill>
        <p:spPr>
          <a:xfrm>
            <a:off x="644859" y="4494033"/>
            <a:ext cx="3615674" cy="2089868"/>
          </a:xfrm>
          <a:prstGeom prst="rect">
            <a:avLst/>
          </a:prstGeom>
        </p:spPr>
      </p:pic>
      <p:pic>
        <p:nvPicPr>
          <p:cNvPr id="15" name="図 14">
            <a:extLst>
              <a:ext uri="{FF2B5EF4-FFF2-40B4-BE49-F238E27FC236}">
                <a16:creationId xmlns:a16="http://schemas.microsoft.com/office/drawing/2014/main" id="{42BFBAC2-3B5E-7299-F76E-7665DA71E37B}"/>
              </a:ext>
            </a:extLst>
          </p:cNvPr>
          <p:cNvPicPr>
            <a:picLocks noChangeAspect="1"/>
          </p:cNvPicPr>
          <p:nvPr/>
        </p:nvPicPr>
        <p:blipFill>
          <a:blip r:embed="rId6"/>
          <a:stretch>
            <a:fillRect/>
          </a:stretch>
        </p:blipFill>
        <p:spPr>
          <a:xfrm>
            <a:off x="5219633" y="4532439"/>
            <a:ext cx="1176818" cy="2082063"/>
          </a:xfrm>
          <a:prstGeom prst="rect">
            <a:avLst/>
          </a:prstGeom>
        </p:spPr>
      </p:pic>
      <p:sp>
        <p:nvSpPr>
          <p:cNvPr id="16" name="矢印: 環状 15">
            <a:extLst>
              <a:ext uri="{FF2B5EF4-FFF2-40B4-BE49-F238E27FC236}">
                <a16:creationId xmlns:a16="http://schemas.microsoft.com/office/drawing/2014/main" id="{A4C10E0A-405E-97B9-81EA-59FABEB1C3CD}"/>
              </a:ext>
            </a:extLst>
          </p:cNvPr>
          <p:cNvSpPr/>
          <p:nvPr/>
        </p:nvSpPr>
        <p:spPr>
          <a:xfrm>
            <a:off x="4416910" y="5111931"/>
            <a:ext cx="520401" cy="556897"/>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環状 16">
            <a:extLst>
              <a:ext uri="{FF2B5EF4-FFF2-40B4-BE49-F238E27FC236}">
                <a16:creationId xmlns:a16="http://schemas.microsoft.com/office/drawing/2014/main" id="{CFFC1BDC-8327-1EC7-359B-C3976B200960}"/>
              </a:ext>
            </a:extLst>
          </p:cNvPr>
          <p:cNvSpPr/>
          <p:nvPr/>
        </p:nvSpPr>
        <p:spPr>
          <a:xfrm rot="10800000">
            <a:off x="4430413" y="5172894"/>
            <a:ext cx="520401" cy="556897"/>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56360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380907" y="163862"/>
            <a:ext cx="6645654" cy="6530275"/>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その他時間を溶かした要素</a:t>
            </a:r>
            <a:endParaRPr kumimoji="0" lang="en-US" altLang="ja-JP" sz="2800" dirty="0"/>
          </a:p>
          <a:p>
            <a:pPr marL="331470" lvl="1" indent="-285750">
              <a:buFont typeface="Arial" panose="020B0604020202020204" pitchFamily="34" charset="0"/>
              <a:buChar char="•"/>
            </a:pPr>
            <a:r>
              <a:rPr kumimoji="0" lang="ja-JP" altLang="en-US" sz="2000" dirty="0"/>
              <a:t>画像探しと加工、演出</a:t>
            </a:r>
            <a:endParaRPr kumimoji="0" lang="en-US" altLang="ja-JP" sz="2000" dirty="0"/>
          </a:p>
          <a:p>
            <a:pPr marL="45720" lvl="1"/>
            <a:r>
              <a:rPr kumimoji="0" lang="ja-JP" altLang="en-US" sz="1400" b="0" dirty="0"/>
              <a:t>最初はダミー画像で作って進めてましたが、ちゃんとした画像を用意するところと自分のキャラと融合させたりの調整に時間がかかりました。。</a:t>
            </a:r>
            <a:endParaRPr kumimoji="0" lang="en-US" altLang="ja-JP" sz="1400" b="0" dirty="0"/>
          </a:p>
          <a:p>
            <a:pPr marL="45720" lvl="1"/>
            <a:r>
              <a:rPr kumimoji="0" lang="ja-JP" altLang="en-US" sz="1400" b="0" dirty="0"/>
              <a:t>またこれらを使った演出を増やしたいなーとなり、子役演出など関連機能が追加されさらに時間を溶かしました。</a:t>
            </a:r>
            <a:br>
              <a:rPr kumimoji="0" lang="en-US" altLang="ja-JP" sz="1400" b="0" dirty="0"/>
            </a:br>
            <a:br>
              <a:rPr kumimoji="0" lang="en-US" altLang="ja-JP" sz="1400" b="0" dirty="0"/>
            </a:br>
            <a:r>
              <a:rPr kumimoji="0" lang="ja-JP" altLang="en-US" sz="1400" b="0" dirty="0"/>
              <a:t>画像は以下利用させていただきました！ありがとうございます！</a:t>
            </a:r>
            <a:br>
              <a:rPr kumimoji="0" lang="en-US" altLang="ja-JP" sz="1400" b="0" dirty="0"/>
            </a:br>
            <a:r>
              <a:rPr lang="ja-JP" altLang="en-US" sz="1400" dirty="0">
                <a:hlinkClick r:id="rId2"/>
              </a:rPr>
              <a:t>同じ作者の関連イラスト／無料イラスト</a:t>
            </a:r>
            <a:r>
              <a:rPr lang="en-US" altLang="ja-JP" sz="1400" dirty="0">
                <a:hlinkClick r:id="rId2"/>
              </a:rPr>
              <a:t>/</a:t>
            </a:r>
            <a:r>
              <a:rPr lang="ja-JP" altLang="en-US" sz="1400" dirty="0">
                <a:hlinkClick r:id="rId2"/>
              </a:rPr>
              <a:t>フリー素材なら「イラスト</a:t>
            </a:r>
            <a:r>
              <a:rPr lang="en-US" altLang="ja-JP" sz="1400" dirty="0">
                <a:hlinkClick r:id="rId2"/>
              </a:rPr>
              <a:t>AC</a:t>
            </a:r>
            <a:r>
              <a:rPr lang="ja-JP" altLang="en-US" sz="1400" dirty="0">
                <a:hlinkClick r:id="rId2"/>
              </a:rPr>
              <a:t>」 </a:t>
            </a:r>
            <a:r>
              <a:rPr lang="en-US" altLang="ja-JP" sz="1400" dirty="0">
                <a:hlinkClick r:id="rId2"/>
              </a:rPr>
              <a:t>(ac-illust.com)</a:t>
            </a:r>
            <a:endParaRPr lang="en-US" altLang="ja-JP" sz="1400" dirty="0"/>
          </a:p>
          <a:p>
            <a:pPr marL="331470" lvl="1" indent="-285750">
              <a:buFont typeface="Arial" panose="020B0604020202020204" pitchFamily="34" charset="0"/>
              <a:buChar char="•"/>
            </a:pPr>
            <a:r>
              <a:rPr kumimoji="0" lang="ja-JP" altLang="en-US" sz="2000" dirty="0"/>
              <a:t>音源探しと調整</a:t>
            </a:r>
            <a:endParaRPr kumimoji="0" lang="en-US" altLang="ja-JP" sz="2000" dirty="0"/>
          </a:p>
          <a:p>
            <a:pPr marL="45720" lvl="1"/>
            <a:r>
              <a:rPr kumimoji="0" lang="ja-JP" altLang="en-US" sz="1400" b="0" dirty="0"/>
              <a:t>やめとこうと思いつつ、ボーナスのファンファーレくらいは・・やはり</a:t>
            </a:r>
            <a:r>
              <a:rPr kumimoji="0" lang="en-US" altLang="ja-JP" sz="1400" b="0" dirty="0"/>
              <a:t>BET</a:t>
            </a:r>
            <a:r>
              <a:rPr kumimoji="0" lang="ja-JP" altLang="en-US" sz="1400" b="0" dirty="0"/>
              <a:t>、レバー、ストップ音も・・と結局それっぽい音源を探す作業、調整や</a:t>
            </a:r>
            <a:r>
              <a:rPr kumimoji="0" lang="en-US" altLang="ja-JP" sz="1400" b="0" dirty="0"/>
              <a:t>Audio</a:t>
            </a:r>
            <a:r>
              <a:rPr kumimoji="0" lang="ja-JP" altLang="en-US" sz="1400" b="0" dirty="0"/>
              <a:t>実装の調整などに時間を溶かしました。。</a:t>
            </a:r>
            <a:br>
              <a:rPr kumimoji="0" lang="en-US" altLang="ja-JP" sz="1400" b="0" dirty="0"/>
            </a:br>
            <a:r>
              <a:rPr kumimoji="0" lang="ja-JP" altLang="en-US" sz="1400" b="0" dirty="0"/>
              <a:t>結果、うるさいしちょっと遅れたりもするので、音なしかボーナスのみの選択できる機能を増やす始末。</a:t>
            </a:r>
            <a:endParaRPr kumimoji="0" lang="en-US" altLang="ja-JP" sz="1400" b="0" dirty="0"/>
          </a:p>
          <a:p>
            <a:pPr marL="45720" lvl="1"/>
            <a:r>
              <a:rPr kumimoji="0" lang="ja-JP" altLang="en-US" sz="1400" b="0" dirty="0"/>
              <a:t>子役ごとに音違ったりボーナスのファンファーレも用意しているので一度くらいは音ありで遊んでみてほしいです。</a:t>
            </a:r>
            <a:br>
              <a:rPr kumimoji="0" lang="en-US" altLang="ja-JP" sz="1400" b="0" dirty="0"/>
            </a:br>
            <a:br>
              <a:rPr kumimoji="0" lang="en-US" altLang="ja-JP" sz="1400" b="0" dirty="0"/>
            </a:br>
            <a:r>
              <a:rPr kumimoji="0" lang="ja-JP" altLang="en-US" sz="1400" b="0" dirty="0"/>
              <a:t>音源は以下利用させていただきました！ありがとうございます！</a:t>
            </a:r>
            <a:br>
              <a:rPr kumimoji="0" lang="en-US" altLang="ja-JP" sz="1400" b="0" dirty="0"/>
            </a:br>
            <a:r>
              <a:rPr lang="ja-JP" altLang="en-US" sz="1400" dirty="0">
                <a:hlinkClick r:id="rId3"/>
              </a:rPr>
              <a:t>無料 </a:t>
            </a:r>
            <a:r>
              <a:rPr lang="en-US" altLang="ja-JP" sz="1400" dirty="0">
                <a:hlinkClick r:id="rId3"/>
              </a:rPr>
              <a:t>BGM</a:t>
            </a:r>
            <a:r>
              <a:rPr lang="ja-JP" altLang="en-US" sz="1400" dirty="0">
                <a:hlinkClick r:id="rId3"/>
              </a:rPr>
              <a:t>・効果音のフリー音源素材 </a:t>
            </a:r>
            <a:r>
              <a:rPr lang="en-US" altLang="ja-JP" sz="1400" dirty="0">
                <a:hlinkClick r:id="rId3"/>
              </a:rPr>
              <a:t>| </a:t>
            </a:r>
            <a:r>
              <a:rPr lang="en-US" altLang="ja-JP" sz="1400" dirty="0" err="1">
                <a:hlinkClick r:id="rId3"/>
              </a:rPr>
              <a:t>Springin</a:t>
            </a:r>
            <a:r>
              <a:rPr lang="en-US" altLang="ja-JP" sz="1400" dirty="0">
                <a:hlinkClick r:id="rId3"/>
              </a:rPr>
              <a:t>’ Sound Stock</a:t>
            </a:r>
            <a:endParaRPr kumimoji="0" lang="en-US" altLang="ja-JP" sz="1400" b="0" dirty="0"/>
          </a:p>
        </p:txBody>
      </p:sp>
      <p:grpSp>
        <p:nvGrpSpPr>
          <p:cNvPr id="9" name="グループ化 8">
            <a:extLst>
              <a:ext uri="{FF2B5EF4-FFF2-40B4-BE49-F238E27FC236}">
                <a16:creationId xmlns:a16="http://schemas.microsoft.com/office/drawing/2014/main" id="{EC2D77D0-6D65-AB9A-CF3C-11E5BD081843}"/>
              </a:ext>
            </a:extLst>
          </p:cNvPr>
          <p:cNvGrpSpPr/>
          <p:nvPr/>
        </p:nvGrpSpPr>
        <p:grpSpPr>
          <a:xfrm>
            <a:off x="7327790" y="868908"/>
            <a:ext cx="1145650" cy="626714"/>
            <a:chOff x="892977" y="701411"/>
            <a:chExt cx="3499407" cy="1914310"/>
          </a:xfrm>
        </p:grpSpPr>
        <p:pic>
          <p:nvPicPr>
            <p:cNvPr id="10" name="図 9" descr="ロゴ&#10;&#10;自動的に生成された説明">
              <a:extLst>
                <a:ext uri="{FF2B5EF4-FFF2-40B4-BE49-F238E27FC236}">
                  <a16:creationId xmlns:a16="http://schemas.microsoft.com/office/drawing/2014/main" id="{BCCEF4E2-9DBF-DE17-C56E-5E58B56A5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77" y="701411"/>
              <a:ext cx="3499407" cy="1914310"/>
            </a:xfrm>
            <a:prstGeom prst="rect">
              <a:avLst/>
            </a:prstGeom>
          </p:spPr>
        </p:pic>
        <p:pic>
          <p:nvPicPr>
            <p:cNvPr id="11" name="図 10" descr="ロゴ&#10;&#10;中程度の精度で自動的に生成された説明">
              <a:extLst>
                <a:ext uri="{FF2B5EF4-FFF2-40B4-BE49-F238E27FC236}">
                  <a16:creationId xmlns:a16="http://schemas.microsoft.com/office/drawing/2014/main" id="{0A757399-31A8-DD32-EC9B-BD4D068DB2FD}"/>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33132"/>
            <a:stretch/>
          </p:blipFill>
          <p:spPr>
            <a:xfrm>
              <a:off x="2714800" y="1207761"/>
              <a:ext cx="1354782" cy="1149158"/>
            </a:xfrm>
            <a:prstGeom prst="rect">
              <a:avLst/>
            </a:prstGeom>
          </p:spPr>
        </p:pic>
      </p:grpSp>
      <p:grpSp>
        <p:nvGrpSpPr>
          <p:cNvPr id="13" name="グループ化 12">
            <a:extLst>
              <a:ext uri="{FF2B5EF4-FFF2-40B4-BE49-F238E27FC236}">
                <a16:creationId xmlns:a16="http://schemas.microsoft.com/office/drawing/2014/main" id="{5C20679A-0E50-1D94-A04E-2B55D7F89FDE}"/>
              </a:ext>
            </a:extLst>
          </p:cNvPr>
          <p:cNvGrpSpPr/>
          <p:nvPr/>
        </p:nvGrpSpPr>
        <p:grpSpPr>
          <a:xfrm>
            <a:off x="8774669" y="901440"/>
            <a:ext cx="962295" cy="671339"/>
            <a:chOff x="4985659" y="2761341"/>
            <a:chExt cx="3499406" cy="2441339"/>
          </a:xfrm>
        </p:grpSpPr>
        <p:pic>
          <p:nvPicPr>
            <p:cNvPr id="14" name="図 13" descr="ロゴ&#10;&#10;中程度の精度で自動的に生成された説明">
              <a:extLst>
                <a:ext uri="{FF2B5EF4-FFF2-40B4-BE49-F238E27FC236}">
                  <a16:creationId xmlns:a16="http://schemas.microsoft.com/office/drawing/2014/main" id="{BBA45452-986D-0EDA-BD55-7934338B0C1C}"/>
                </a:ext>
              </a:extLst>
            </p:cNvPr>
            <p:cNvPicPr>
              <a:picLocks noChangeAspect="1"/>
            </p:cNvPicPr>
            <p:nvPr/>
          </p:nvPicPr>
          <p:blipFill rotWithShape="1">
            <a:blip r:embed="rId6">
              <a:extLst>
                <a:ext uri="{28A0092B-C50C-407E-A947-70E740481C1C}">
                  <a14:useLocalDpi xmlns:a14="http://schemas.microsoft.com/office/drawing/2010/main" val="0"/>
                </a:ext>
              </a:extLst>
            </a:blip>
            <a:srcRect l="-7107" t="-3158" r="-11663" b="-35944"/>
            <a:stretch/>
          </p:blipFill>
          <p:spPr>
            <a:xfrm>
              <a:off x="4985659" y="2761341"/>
              <a:ext cx="3499406" cy="2441339"/>
            </a:xfrm>
            <a:prstGeom prst="rect">
              <a:avLst/>
            </a:prstGeom>
          </p:spPr>
        </p:pic>
        <p:pic>
          <p:nvPicPr>
            <p:cNvPr id="15" name="図 14" descr="ロゴ&#10;&#10;中程度の精度で自動的に生成された説明">
              <a:extLst>
                <a:ext uri="{FF2B5EF4-FFF2-40B4-BE49-F238E27FC236}">
                  <a16:creationId xmlns:a16="http://schemas.microsoft.com/office/drawing/2014/main" id="{D622B75D-AF4E-E7AF-62AF-442FB9AEF675}"/>
                </a:ext>
              </a:extLst>
            </p:cNvPr>
            <p:cNvPicPr>
              <a:picLocks noChangeAspect="1"/>
            </p:cNvPicPr>
            <p:nvPr/>
          </p:nvPicPr>
          <p:blipFill rotWithShape="1">
            <a:blip r:embed="rId5">
              <a:extLst>
                <a:ext uri="{28A0092B-C50C-407E-A947-70E740481C1C}">
                  <a14:useLocalDpi xmlns:a14="http://schemas.microsoft.com/office/drawing/2010/main" val="0"/>
                </a:ext>
              </a:extLst>
            </a:blip>
            <a:srcRect l="1552" t="38502" r="-1552" b="32461"/>
            <a:stretch/>
          </p:blipFill>
          <p:spPr>
            <a:xfrm>
              <a:off x="5608671" y="4193028"/>
              <a:ext cx="2300989" cy="757654"/>
            </a:xfrm>
            <a:prstGeom prst="rect">
              <a:avLst/>
            </a:prstGeom>
          </p:spPr>
        </p:pic>
      </p:grpSp>
      <p:grpSp>
        <p:nvGrpSpPr>
          <p:cNvPr id="16" name="グループ化 15">
            <a:extLst>
              <a:ext uri="{FF2B5EF4-FFF2-40B4-BE49-F238E27FC236}">
                <a16:creationId xmlns:a16="http://schemas.microsoft.com/office/drawing/2014/main" id="{72200C15-B7D9-7856-064B-BE0980056506}"/>
              </a:ext>
            </a:extLst>
          </p:cNvPr>
          <p:cNvGrpSpPr/>
          <p:nvPr/>
        </p:nvGrpSpPr>
        <p:grpSpPr>
          <a:xfrm>
            <a:off x="9693283" y="803942"/>
            <a:ext cx="1171991" cy="877783"/>
            <a:chOff x="7496337" y="4043305"/>
            <a:chExt cx="3905857" cy="2624416"/>
          </a:xfrm>
        </p:grpSpPr>
        <p:pic>
          <p:nvPicPr>
            <p:cNvPr id="17" name="図 16" descr="アイコン&#10;&#10;自動的に生成された説明">
              <a:extLst>
                <a:ext uri="{FF2B5EF4-FFF2-40B4-BE49-F238E27FC236}">
                  <a16:creationId xmlns:a16="http://schemas.microsoft.com/office/drawing/2014/main" id="{DF91472C-C26C-0FB0-23F6-77D4E32273D4}"/>
                </a:ext>
              </a:extLst>
            </p:cNvPr>
            <p:cNvPicPr>
              <a:picLocks noChangeAspect="1"/>
            </p:cNvPicPr>
            <p:nvPr/>
          </p:nvPicPr>
          <p:blipFill rotWithShape="1">
            <a:blip r:embed="rId7">
              <a:extLst>
                <a:ext uri="{28A0092B-C50C-407E-A947-70E740481C1C}">
                  <a14:useLocalDpi xmlns:a14="http://schemas.microsoft.com/office/drawing/2010/main" val="0"/>
                </a:ext>
              </a:extLst>
            </a:blip>
            <a:srcRect l="-37317" t="-33512" r="-38396" b="-32880"/>
            <a:stretch/>
          </p:blipFill>
          <p:spPr>
            <a:xfrm>
              <a:off x="7496337" y="4043305"/>
              <a:ext cx="3905857" cy="2624416"/>
            </a:xfrm>
            <a:prstGeom prst="rect">
              <a:avLst/>
            </a:prstGeom>
          </p:spPr>
        </p:pic>
        <p:pic>
          <p:nvPicPr>
            <p:cNvPr id="19" name="図 18" descr="ロゴ&#10;&#10;中程度の精度で自動的に生成された説明">
              <a:extLst>
                <a:ext uri="{FF2B5EF4-FFF2-40B4-BE49-F238E27FC236}">
                  <a16:creationId xmlns:a16="http://schemas.microsoft.com/office/drawing/2014/main" id="{0A096C93-2354-427B-C491-2EF9B1BF83B5}"/>
                </a:ext>
              </a:extLst>
            </p:cNvPr>
            <p:cNvPicPr>
              <a:picLocks noChangeAspect="1"/>
            </p:cNvPicPr>
            <p:nvPr/>
          </p:nvPicPr>
          <p:blipFill rotWithShape="1">
            <a:blip r:embed="rId5">
              <a:alphaModFix amt="23000"/>
              <a:extLst>
                <a:ext uri="{28A0092B-C50C-407E-A947-70E740481C1C}">
                  <a14:useLocalDpi xmlns:a14="http://schemas.microsoft.com/office/drawing/2010/main" val="0"/>
                </a:ext>
              </a:extLst>
            </a:blip>
            <a:srcRect b="33446"/>
            <a:stretch/>
          </p:blipFill>
          <p:spPr>
            <a:xfrm>
              <a:off x="8836607" y="4856537"/>
              <a:ext cx="1201293" cy="1014169"/>
            </a:xfrm>
            <a:prstGeom prst="rect">
              <a:avLst/>
            </a:prstGeom>
          </p:spPr>
        </p:pic>
      </p:grpSp>
      <p:pic>
        <p:nvPicPr>
          <p:cNvPr id="2" name="図 1" descr="挿絵 が含まれている画像&#10;&#10;自動的に生成された説明">
            <a:extLst>
              <a:ext uri="{FF2B5EF4-FFF2-40B4-BE49-F238E27FC236}">
                <a16:creationId xmlns:a16="http://schemas.microsoft.com/office/drawing/2014/main" id="{6665661B-A713-93F2-33EE-397352578E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00000">
            <a:off x="10938223" y="878704"/>
            <a:ext cx="575013" cy="729404"/>
          </a:xfrm>
          <a:prstGeom prst="rect">
            <a:avLst/>
          </a:prstGeom>
        </p:spPr>
      </p:pic>
      <p:grpSp>
        <p:nvGrpSpPr>
          <p:cNvPr id="4" name="グループ化 3">
            <a:extLst>
              <a:ext uri="{FF2B5EF4-FFF2-40B4-BE49-F238E27FC236}">
                <a16:creationId xmlns:a16="http://schemas.microsoft.com/office/drawing/2014/main" id="{B3B78188-B126-55F2-1919-B947ADA6CC08}"/>
              </a:ext>
            </a:extLst>
          </p:cNvPr>
          <p:cNvGrpSpPr/>
          <p:nvPr/>
        </p:nvGrpSpPr>
        <p:grpSpPr>
          <a:xfrm>
            <a:off x="7181645" y="1668362"/>
            <a:ext cx="1437939" cy="807578"/>
            <a:chOff x="983848" y="2761341"/>
            <a:chExt cx="3408536" cy="1914309"/>
          </a:xfrm>
        </p:grpSpPr>
        <p:pic>
          <p:nvPicPr>
            <p:cNvPr id="7" name="図 6" descr="ロゴ&#10;&#10;自動的に生成された説明">
              <a:extLst>
                <a:ext uri="{FF2B5EF4-FFF2-40B4-BE49-F238E27FC236}">
                  <a16:creationId xmlns:a16="http://schemas.microsoft.com/office/drawing/2014/main" id="{08D33D42-1B31-64DA-453B-A2A552663EEF}"/>
                </a:ext>
              </a:extLst>
            </p:cNvPr>
            <p:cNvPicPr>
              <a:picLocks noChangeAspect="1"/>
            </p:cNvPicPr>
            <p:nvPr/>
          </p:nvPicPr>
          <p:blipFill rotWithShape="1">
            <a:blip r:embed="rId9">
              <a:extLst>
                <a:ext uri="{28A0092B-C50C-407E-A947-70E740481C1C}">
                  <a14:useLocalDpi xmlns:a14="http://schemas.microsoft.com/office/drawing/2010/main" val="0"/>
                </a:ext>
              </a:extLst>
            </a:blip>
            <a:srcRect l="-11673" t="-22169" r="-12445" b="-17742"/>
            <a:stretch/>
          </p:blipFill>
          <p:spPr>
            <a:xfrm>
              <a:off x="983848" y="2761341"/>
              <a:ext cx="3408536" cy="1914309"/>
            </a:xfrm>
            <a:prstGeom prst="rect">
              <a:avLst/>
            </a:prstGeom>
          </p:spPr>
        </p:pic>
        <p:pic>
          <p:nvPicPr>
            <p:cNvPr id="20" name="図 19" descr="座る, 記号 が含まれている画像&#10;&#10;自動的に生成された説明">
              <a:extLst>
                <a:ext uri="{FF2B5EF4-FFF2-40B4-BE49-F238E27FC236}">
                  <a16:creationId xmlns:a16="http://schemas.microsoft.com/office/drawing/2014/main" id="{FEFDF3FF-068B-0299-4DCA-A6C0832DC76F}"/>
                </a:ext>
              </a:extLst>
            </p:cNvPr>
            <p:cNvPicPr>
              <a:picLocks noChangeAspect="1"/>
            </p:cNvPicPr>
            <p:nvPr/>
          </p:nvPicPr>
          <p:blipFill>
            <a:blip r:embed="rId10">
              <a:alphaModFix amt="83000"/>
              <a:extLst>
                <a:ext uri="{28A0092B-C50C-407E-A947-70E740481C1C}">
                  <a14:useLocalDpi xmlns:a14="http://schemas.microsoft.com/office/drawing/2010/main" val="0"/>
                </a:ext>
              </a:extLst>
            </a:blip>
            <a:stretch>
              <a:fillRect/>
            </a:stretch>
          </p:blipFill>
          <p:spPr>
            <a:xfrm>
              <a:off x="3556676" y="3435498"/>
              <a:ext cx="493927" cy="626545"/>
            </a:xfrm>
            <a:prstGeom prst="rect">
              <a:avLst/>
            </a:prstGeom>
          </p:spPr>
        </p:pic>
      </p:grpSp>
      <p:grpSp>
        <p:nvGrpSpPr>
          <p:cNvPr id="22" name="グループ化 21">
            <a:extLst>
              <a:ext uri="{FF2B5EF4-FFF2-40B4-BE49-F238E27FC236}">
                <a16:creationId xmlns:a16="http://schemas.microsoft.com/office/drawing/2014/main" id="{D905FEFB-A923-56F7-4F0E-74CBB75A0B70}"/>
              </a:ext>
            </a:extLst>
          </p:cNvPr>
          <p:cNvGrpSpPr/>
          <p:nvPr/>
        </p:nvGrpSpPr>
        <p:grpSpPr>
          <a:xfrm>
            <a:off x="9862670" y="1691364"/>
            <a:ext cx="1146071" cy="770660"/>
            <a:chOff x="1015379" y="4541237"/>
            <a:chExt cx="3606458" cy="2425115"/>
          </a:xfrm>
        </p:grpSpPr>
        <p:pic>
          <p:nvPicPr>
            <p:cNvPr id="24" name="図 23" descr="ロゴ&#10;&#10;中程度の精度で自動的に生成された説明">
              <a:extLst>
                <a:ext uri="{FF2B5EF4-FFF2-40B4-BE49-F238E27FC236}">
                  <a16:creationId xmlns:a16="http://schemas.microsoft.com/office/drawing/2014/main" id="{4ABFDC24-F264-AF04-BB17-5B253EF8E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500000">
              <a:off x="3312370" y="5599010"/>
              <a:ext cx="982537" cy="1246347"/>
            </a:xfrm>
            <a:prstGeom prst="rect">
              <a:avLst/>
            </a:prstGeom>
          </p:spPr>
        </p:pic>
        <p:pic>
          <p:nvPicPr>
            <p:cNvPr id="25" name="図 24" descr="図形, 円&#10;&#10;自動的に生成された説明">
              <a:extLst>
                <a:ext uri="{FF2B5EF4-FFF2-40B4-BE49-F238E27FC236}">
                  <a16:creationId xmlns:a16="http://schemas.microsoft.com/office/drawing/2014/main" id="{8C109BB3-3427-A26B-2DCC-7A3F1B173A2F}"/>
                </a:ext>
              </a:extLst>
            </p:cNvPr>
            <p:cNvPicPr>
              <a:picLocks noChangeAspect="1"/>
            </p:cNvPicPr>
            <p:nvPr/>
          </p:nvPicPr>
          <p:blipFill rotWithShape="1">
            <a:blip r:embed="rId11">
              <a:extLst>
                <a:ext uri="{28A0092B-C50C-407E-A947-70E740481C1C}">
                  <a14:useLocalDpi xmlns:a14="http://schemas.microsoft.com/office/drawing/2010/main" val="0"/>
                </a:ext>
              </a:extLst>
            </a:blip>
            <a:srcRect l="-20748" t="-14802" r="-30139" b="-21954"/>
            <a:stretch/>
          </p:blipFill>
          <p:spPr>
            <a:xfrm>
              <a:off x="1015379" y="4541237"/>
              <a:ext cx="3606458" cy="2425115"/>
            </a:xfrm>
            <a:prstGeom prst="rect">
              <a:avLst/>
            </a:prstGeom>
          </p:spPr>
        </p:pic>
      </p:grpSp>
      <p:grpSp>
        <p:nvGrpSpPr>
          <p:cNvPr id="26" name="グループ化 25">
            <a:extLst>
              <a:ext uri="{FF2B5EF4-FFF2-40B4-BE49-F238E27FC236}">
                <a16:creationId xmlns:a16="http://schemas.microsoft.com/office/drawing/2014/main" id="{A199496F-F465-FF6C-D633-0478CF3FA241}"/>
              </a:ext>
            </a:extLst>
          </p:cNvPr>
          <p:cNvGrpSpPr/>
          <p:nvPr/>
        </p:nvGrpSpPr>
        <p:grpSpPr>
          <a:xfrm>
            <a:off x="8729280" y="1668362"/>
            <a:ext cx="1153657" cy="877783"/>
            <a:chOff x="5054968" y="597849"/>
            <a:chExt cx="2990140" cy="2330996"/>
          </a:xfrm>
        </p:grpSpPr>
        <p:pic>
          <p:nvPicPr>
            <p:cNvPr id="27" name="図 26" descr="アイコン&#10;&#10;自動的に生成された説明">
              <a:extLst>
                <a:ext uri="{FF2B5EF4-FFF2-40B4-BE49-F238E27FC236}">
                  <a16:creationId xmlns:a16="http://schemas.microsoft.com/office/drawing/2014/main" id="{3D77B976-4885-3CA5-7821-29B91749817D}"/>
                </a:ext>
              </a:extLst>
            </p:cNvPr>
            <p:cNvPicPr>
              <a:picLocks noChangeAspect="1"/>
            </p:cNvPicPr>
            <p:nvPr/>
          </p:nvPicPr>
          <p:blipFill rotWithShape="1">
            <a:blip r:embed="rId12">
              <a:extLst>
                <a:ext uri="{28A0092B-C50C-407E-A947-70E740481C1C}">
                  <a14:useLocalDpi xmlns:a14="http://schemas.microsoft.com/office/drawing/2010/main" val="0"/>
                </a:ext>
              </a:extLst>
            </a:blip>
            <a:srcRect l="-30049" t="-23202" r="-32220" b="-31501"/>
            <a:stretch/>
          </p:blipFill>
          <p:spPr>
            <a:xfrm>
              <a:off x="5054968" y="597849"/>
              <a:ext cx="2990140" cy="2330996"/>
            </a:xfrm>
            <a:prstGeom prst="rect">
              <a:avLst/>
            </a:prstGeom>
          </p:spPr>
        </p:pic>
        <p:pic>
          <p:nvPicPr>
            <p:cNvPr id="28" name="図 27" descr="挿絵 が含まれている画像&#10;&#10;自動的に生成された説明">
              <a:extLst>
                <a:ext uri="{FF2B5EF4-FFF2-40B4-BE49-F238E27FC236}">
                  <a16:creationId xmlns:a16="http://schemas.microsoft.com/office/drawing/2014/main" id="{93545FA7-6BF8-5953-8ABE-7E31EF62BB2A}"/>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b="32579"/>
            <a:stretch/>
          </p:blipFill>
          <p:spPr>
            <a:xfrm rot="20700000">
              <a:off x="6015323" y="1701000"/>
              <a:ext cx="397770" cy="340187"/>
            </a:xfrm>
            <a:prstGeom prst="rect">
              <a:avLst/>
            </a:prstGeom>
          </p:spPr>
        </p:pic>
        <p:pic>
          <p:nvPicPr>
            <p:cNvPr id="29" name="図 28" descr="挿絵 が含まれている画像&#10;&#10;自動的に生成された説明">
              <a:extLst>
                <a:ext uri="{FF2B5EF4-FFF2-40B4-BE49-F238E27FC236}">
                  <a16:creationId xmlns:a16="http://schemas.microsoft.com/office/drawing/2014/main" id="{492E132A-D4D1-81BE-0696-CCD853E0BE13}"/>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b="32579"/>
            <a:stretch/>
          </p:blipFill>
          <p:spPr>
            <a:xfrm rot="20700000">
              <a:off x="5791197" y="1397959"/>
              <a:ext cx="359095" cy="307111"/>
            </a:xfrm>
            <a:prstGeom prst="rect">
              <a:avLst/>
            </a:prstGeom>
          </p:spPr>
        </p:pic>
      </p:grpSp>
      <p:pic>
        <p:nvPicPr>
          <p:cNvPr id="31" name="図 30">
            <a:extLst>
              <a:ext uri="{FF2B5EF4-FFF2-40B4-BE49-F238E27FC236}">
                <a16:creationId xmlns:a16="http://schemas.microsoft.com/office/drawing/2014/main" id="{177B4A05-8A02-E336-8D59-1FD18C2C0930}"/>
              </a:ext>
            </a:extLst>
          </p:cNvPr>
          <p:cNvPicPr>
            <a:picLocks noChangeAspect="1"/>
          </p:cNvPicPr>
          <p:nvPr/>
        </p:nvPicPr>
        <p:blipFill>
          <a:blip r:embed="rId13"/>
          <a:stretch>
            <a:fillRect/>
          </a:stretch>
        </p:blipFill>
        <p:spPr>
          <a:xfrm>
            <a:off x="9791962" y="3144592"/>
            <a:ext cx="2042337" cy="3360711"/>
          </a:xfrm>
          <a:prstGeom prst="rect">
            <a:avLst/>
          </a:prstGeom>
        </p:spPr>
      </p:pic>
      <p:pic>
        <p:nvPicPr>
          <p:cNvPr id="33" name="図 32">
            <a:extLst>
              <a:ext uri="{FF2B5EF4-FFF2-40B4-BE49-F238E27FC236}">
                <a16:creationId xmlns:a16="http://schemas.microsoft.com/office/drawing/2014/main" id="{5F9FD8FE-D96B-B421-8385-141893D5AAEF}"/>
              </a:ext>
            </a:extLst>
          </p:cNvPr>
          <p:cNvPicPr>
            <a:picLocks noChangeAspect="1"/>
          </p:cNvPicPr>
          <p:nvPr/>
        </p:nvPicPr>
        <p:blipFill>
          <a:blip r:embed="rId14"/>
          <a:stretch>
            <a:fillRect/>
          </a:stretch>
        </p:blipFill>
        <p:spPr>
          <a:xfrm>
            <a:off x="7514944" y="4824947"/>
            <a:ext cx="1882303" cy="914479"/>
          </a:xfrm>
          <a:prstGeom prst="rect">
            <a:avLst/>
          </a:prstGeom>
        </p:spPr>
      </p:pic>
      <p:pic>
        <p:nvPicPr>
          <p:cNvPr id="35" name="図 34">
            <a:extLst>
              <a:ext uri="{FF2B5EF4-FFF2-40B4-BE49-F238E27FC236}">
                <a16:creationId xmlns:a16="http://schemas.microsoft.com/office/drawing/2014/main" id="{C5E99E1B-152F-90DD-698E-441C1FE17464}"/>
              </a:ext>
            </a:extLst>
          </p:cNvPr>
          <p:cNvPicPr>
            <a:picLocks noChangeAspect="1"/>
          </p:cNvPicPr>
          <p:nvPr/>
        </p:nvPicPr>
        <p:blipFill>
          <a:blip r:embed="rId15"/>
          <a:stretch>
            <a:fillRect/>
          </a:stretch>
        </p:blipFill>
        <p:spPr>
          <a:xfrm>
            <a:off x="7362079" y="3171743"/>
            <a:ext cx="2222721" cy="1284915"/>
          </a:xfrm>
          <a:prstGeom prst="rect">
            <a:avLst/>
          </a:prstGeom>
        </p:spPr>
      </p:pic>
      <p:sp>
        <p:nvSpPr>
          <p:cNvPr id="3" name="正方形/長方形 2">
            <a:extLst>
              <a:ext uri="{FF2B5EF4-FFF2-40B4-BE49-F238E27FC236}">
                <a16:creationId xmlns:a16="http://schemas.microsoft.com/office/drawing/2014/main" id="{82004314-3C73-A1A1-2282-22AD6488190C}"/>
              </a:ext>
            </a:extLst>
          </p:cNvPr>
          <p:cNvSpPr/>
          <p:nvPr/>
        </p:nvSpPr>
        <p:spPr>
          <a:xfrm>
            <a:off x="424354" y="163863"/>
            <a:ext cx="4635326"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その他の時間を溶かした要素</a:t>
            </a:r>
          </a:p>
        </p:txBody>
      </p:sp>
    </p:spTree>
    <p:extLst>
      <p:ext uri="{BB962C8B-B14F-4D97-AF65-F5344CB8AC3E}">
        <p14:creationId xmlns:p14="http://schemas.microsoft.com/office/powerpoint/2010/main" val="382481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380907" y="134982"/>
            <a:ext cx="11366956" cy="672301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最後に割愛した要素をご紹介</a:t>
            </a:r>
            <a:endParaRPr kumimoji="0" lang="en-US" altLang="ja-JP" sz="2000" dirty="0"/>
          </a:p>
          <a:p>
            <a:pPr marL="331470" lvl="1" indent="-285750">
              <a:buFont typeface="Arial" panose="020B0604020202020204" pitchFamily="34" charset="0"/>
              <a:buChar char="•"/>
            </a:pPr>
            <a:r>
              <a:rPr kumimoji="0" lang="en-US" altLang="ja-JP" sz="2000" dirty="0"/>
              <a:t>5</a:t>
            </a:r>
            <a:r>
              <a:rPr kumimoji="0" lang="ja-JP" altLang="en-US" sz="2000" dirty="0"/>
              <a:t>ライン対応</a:t>
            </a:r>
            <a:r>
              <a:rPr kumimoji="0" lang="ja-JP" altLang="en-US" dirty="0"/>
              <a:t>（普通は</a:t>
            </a:r>
            <a:r>
              <a:rPr kumimoji="0" lang="en-US" altLang="ja-JP" dirty="0"/>
              <a:t>3</a:t>
            </a:r>
            <a:r>
              <a:rPr kumimoji="0" lang="ja-JP" altLang="en-US" dirty="0"/>
              <a:t>枚掛け</a:t>
            </a:r>
            <a:r>
              <a:rPr kumimoji="0" lang="en-US" altLang="ja-JP" dirty="0"/>
              <a:t>5</a:t>
            </a:r>
            <a:r>
              <a:rPr kumimoji="0" lang="ja-JP" altLang="en-US" dirty="0"/>
              <a:t>ライン）</a:t>
            </a:r>
            <a:endParaRPr kumimoji="0" lang="en-US" altLang="ja-JP" dirty="0"/>
          </a:p>
          <a:p>
            <a:pPr marL="45720" lvl="1"/>
            <a:r>
              <a:rPr kumimoji="0" lang="ja-JP" altLang="en-US" sz="1400" b="0" dirty="0"/>
              <a:t>ここまで来たら本チャンと同じく</a:t>
            </a:r>
            <a:r>
              <a:rPr kumimoji="0" lang="en-US" altLang="ja-JP" sz="1400" b="0" dirty="0"/>
              <a:t>5</a:t>
            </a:r>
            <a:r>
              <a:rPr kumimoji="0" lang="ja-JP" altLang="en-US" sz="1400" b="0" dirty="0"/>
              <a:t>ライン対応やるか！とはならなかったです。</a:t>
            </a:r>
            <a:br>
              <a:rPr kumimoji="0" lang="en-US" altLang="ja-JP" sz="1400" b="0" dirty="0"/>
            </a:br>
            <a:r>
              <a:rPr kumimoji="0" lang="ja-JP" altLang="en-US" sz="1400" b="0" dirty="0"/>
              <a:t>横</a:t>
            </a:r>
            <a:r>
              <a:rPr kumimoji="0" lang="en-US" altLang="ja-JP" sz="1400" b="0" dirty="0"/>
              <a:t>3</a:t>
            </a:r>
            <a:r>
              <a:rPr kumimoji="0" lang="ja-JP" altLang="en-US" sz="1400" b="0" dirty="0"/>
              <a:t>ラインと斜め</a:t>
            </a:r>
            <a:r>
              <a:rPr kumimoji="0" lang="en-US" altLang="ja-JP" sz="1400" b="0" dirty="0"/>
              <a:t>2</a:t>
            </a:r>
            <a:r>
              <a:rPr kumimoji="0" lang="ja-JP" altLang="en-US" sz="1400" b="0" dirty="0"/>
              <a:t>ラインの判定やら実装考えるだけで萎えたので</a:t>
            </a:r>
            <a:r>
              <a:rPr kumimoji="0" lang="en-US" altLang="ja-JP" sz="1400" b="0" dirty="0"/>
              <a:t>1</a:t>
            </a:r>
            <a:r>
              <a:rPr kumimoji="0" lang="ja-JP" altLang="en-US" sz="1400" b="0" dirty="0"/>
              <a:t>ラインで</a:t>
            </a:r>
            <a:r>
              <a:rPr kumimoji="0" lang="en-US" altLang="ja-JP" sz="1400" b="0" dirty="0"/>
              <a:t>3</a:t>
            </a:r>
            <a:r>
              <a:rPr kumimoji="0" lang="ja-JP" altLang="en-US" sz="1400" b="0" dirty="0"/>
              <a:t>枚掛け固定で貫きました。</a:t>
            </a:r>
            <a:endParaRPr kumimoji="0" lang="en-US" altLang="ja-JP" sz="1400" b="0" dirty="0"/>
          </a:p>
          <a:p>
            <a:pPr marL="331470" lvl="1" indent="-285750">
              <a:buFont typeface="Arial" panose="020B0604020202020204" pitchFamily="34" charset="0"/>
              <a:buChar char="•"/>
            </a:pPr>
            <a:r>
              <a:rPr kumimoji="0" lang="ja-JP" altLang="en-US" sz="2000" dirty="0"/>
              <a:t>ボーナスゲーム</a:t>
            </a:r>
            <a:r>
              <a:rPr kumimoji="0" lang="ja-JP" altLang="en-US" dirty="0"/>
              <a:t>（普通は揃ったら</a:t>
            </a:r>
            <a:r>
              <a:rPr kumimoji="0" lang="en-US" altLang="ja-JP" dirty="0"/>
              <a:t>30</a:t>
            </a:r>
            <a:r>
              <a:rPr kumimoji="0" lang="ja-JP" altLang="en-US" dirty="0"/>
              <a:t>ゲームくらい子役揃いまくりで結果</a:t>
            </a:r>
            <a:r>
              <a:rPr kumimoji="0" lang="en-US" altLang="ja-JP" dirty="0"/>
              <a:t>350</a:t>
            </a:r>
            <a:r>
              <a:rPr kumimoji="0" lang="ja-JP" altLang="en-US" dirty="0"/>
              <a:t>枚などになる）</a:t>
            </a:r>
            <a:endParaRPr kumimoji="0" lang="en-US" altLang="ja-JP" dirty="0"/>
          </a:p>
          <a:p>
            <a:pPr marL="45720" lvl="1"/>
            <a:r>
              <a:rPr kumimoji="0" lang="ja-JP" altLang="en-US" sz="1400" b="0" dirty="0"/>
              <a:t>やれそうでしたが、遊ぶときに消化するのが面倒だろうという点もあり今回はやめました。</a:t>
            </a:r>
            <a:br>
              <a:rPr kumimoji="0" lang="en-US" altLang="ja-JP" sz="1400" b="0" dirty="0"/>
            </a:br>
            <a:r>
              <a:rPr kumimoji="0" lang="ja-JP" altLang="en-US" sz="1400" b="0" dirty="0"/>
              <a:t>ボーナス中の音源を入れるのは楽しそうですが。</a:t>
            </a:r>
            <a:endParaRPr kumimoji="0" lang="en-US" altLang="ja-JP" sz="1400" b="0" dirty="0"/>
          </a:p>
          <a:p>
            <a:pPr marL="331470" lvl="1" indent="-285750">
              <a:buFont typeface="Arial" panose="020B0604020202020204" pitchFamily="34" charset="0"/>
              <a:buChar char="•"/>
            </a:pPr>
            <a:r>
              <a:rPr kumimoji="0" lang="ja-JP" altLang="en-US" sz="2000" dirty="0"/>
              <a:t>いろんなリーチ目を用意</a:t>
            </a:r>
            <a:endParaRPr kumimoji="0" lang="en-US" altLang="ja-JP" sz="2000" dirty="0"/>
          </a:p>
          <a:p>
            <a:pPr marL="45720" lvl="1"/>
            <a:r>
              <a:rPr kumimoji="0" lang="ja-JP" altLang="en-US" sz="1400" b="0" dirty="0"/>
              <a:t>判定するための実装などが手間なのとリーチ目も狙ったら揃っちゃうのでやめました。</a:t>
            </a:r>
            <a:br>
              <a:rPr kumimoji="0" lang="en-US" altLang="ja-JP" sz="1400" b="0" dirty="0"/>
            </a:br>
            <a:r>
              <a:rPr kumimoji="0" lang="ja-JP" altLang="en-US" sz="1400" b="0" dirty="0"/>
              <a:t>狙ったら揃う仕様もそのほうが楽しいかなーと思い。</a:t>
            </a:r>
            <a:r>
              <a:rPr kumimoji="0" lang="en-US" altLang="ja-JP" sz="1400" b="0" dirty="0"/>
              <a:t>※</a:t>
            </a:r>
            <a:r>
              <a:rPr kumimoji="0" lang="ja-JP" altLang="en-US" sz="1400" b="0" dirty="0"/>
              <a:t>回るタイミングもたまにズレるので狙うの結構難しい</a:t>
            </a:r>
            <a:endParaRPr kumimoji="0" lang="en-US" altLang="ja-JP" sz="1400" b="0" dirty="0"/>
          </a:p>
          <a:p>
            <a:pPr marL="331470" lvl="1" indent="-285750">
              <a:buFont typeface="Arial" panose="020B0604020202020204" pitchFamily="34" charset="0"/>
              <a:buChar char="•"/>
            </a:pPr>
            <a:r>
              <a:rPr kumimoji="0" lang="ja-JP" altLang="en-US" sz="2000" dirty="0"/>
              <a:t>ＡＲ機やらＡＲＴ機やら</a:t>
            </a:r>
            <a:endParaRPr kumimoji="0" lang="en-US" altLang="ja-JP" sz="2000" dirty="0"/>
          </a:p>
          <a:p>
            <a:pPr marL="45720" lvl="1"/>
            <a:r>
              <a:rPr kumimoji="0" lang="ja-JP" altLang="en-US" sz="1400" b="0" dirty="0"/>
              <a:t>やはり最初はＡタイプですよね。もし今後続編を作る機会があれば、、サバチャンとか</a:t>
            </a:r>
            <a:endParaRPr kumimoji="0" lang="en-US" altLang="ja-JP" sz="1400" b="0" dirty="0"/>
          </a:p>
          <a:p>
            <a:pPr marL="331470" lvl="1" indent="-285750">
              <a:buFont typeface="Arial" panose="020B0604020202020204" pitchFamily="34" charset="0"/>
              <a:buChar char="•"/>
            </a:pPr>
            <a:r>
              <a:rPr kumimoji="0" lang="ja-JP" altLang="en-US" sz="2000" dirty="0"/>
              <a:t>動きのある演出系</a:t>
            </a:r>
            <a:endParaRPr kumimoji="0" lang="en-US" altLang="ja-JP" sz="2000" dirty="0"/>
          </a:p>
          <a:p>
            <a:pPr marL="45720" lvl="1"/>
            <a:r>
              <a:rPr kumimoji="0" lang="ja-JP" altLang="en-US" sz="1400" b="0" dirty="0"/>
              <a:t>ゲームっぽくピカピカさせたりが普通には難しかったです。いろいろな画像用意や</a:t>
            </a:r>
            <a:r>
              <a:rPr kumimoji="0" lang="en-US" altLang="ja-JP" sz="1400" b="0" dirty="0"/>
              <a:t>SVG</a:t>
            </a:r>
            <a:r>
              <a:rPr kumimoji="0" lang="ja-JP" altLang="en-US" sz="1400" b="0" dirty="0"/>
              <a:t>など使って動きを出したりなどが</a:t>
            </a:r>
            <a:endParaRPr kumimoji="0" lang="en-US" altLang="ja-JP" sz="1400" b="0" dirty="0"/>
          </a:p>
          <a:p>
            <a:pPr marL="45720" lvl="1"/>
            <a:r>
              <a:rPr kumimoji="0" lang="ja-JP" altLang="en-US" sz="1400" b="0" dirty="0"/>
              <a:t>できるとは思うんですが、あまり得意でない点と、なるべく標準的なコントロールやタイマーくらいで表現したいという点と、</a:t>
            </a:r>
            <a:br>
              <a:rPr kumimoji="0" lang="en-US" altLang="ja-JP" sz="1400" b="0" dirty="0"/>
            </a:br>
            <a:r>
              <a:rPr kumimoji="0" lang="ja-JP" altLang="en-US" sz="1400" b="0" dirty="0"/>
              <a:t>今の実装レベルで十分に燃え尽きた点で割愛しました。</a:t>
            </a:r>
            <a:endParaRPr kumimoji="0" lang="en-US" altLang="ja-JP" sz="1400" b="0" dirty="0"/>
          </a:p>
          <a:p>
            <a:pPr marL="331470" lvl="1" indent="-285750">
              <a:buFont typeface="Arial" panose="020B0604020202020204" pitchFamily="34" charset="0"/>
              <a:buChar char="•"/>
            </a:pPr>
            <a:r>
              <a:rPr kumimoji="0" lang="ja-JP" altLang="en-US" sz="2000" dirty="0"/>
              <a:t>スタート画面</a:t>
            </a:r>
            <a:endParaRPr kumimoji="0" lang="en-US" altLang="ja-JP" sz="2000" dirty="0"/>
          </a:p>
          <a:p>
            <a:pPr marL="45720" lvl="1"/>
            <a:r>
              <a:rPr kumimoji="0" lang="ja-JP" altLang="en-US" sz="1400" b="0" dirty="0"/>
              <a:t>すぐに遊ぶ目的と時間の都合もあり割愛しました。</a:t>
            </a:r>
            <a:endParaRPr kumimoji="0" lang="en-US" altLang="ja-JP" sz="1400" b="0" dirty="0"/>
          </a:p>
        </p:txBody>
      </p:sp>
      <p:sp>
        <p:nvSpPr>
          <p:cNvPr id="2" name="正方形/長方形 1">
            <a:extLst>
              <a:ext uri="{FF2B5EF4-FFF2-40B4-BE49-F238E27FC236}">
                <a16:creationId xmlns:a16="http://schemas.microsoft.com/office/drawing/2014/main" id="{402AC496-31E6-C4FD-5171-7BFC25792EED}"/>
              </a:ext>
            </a:extLst>
          </p:cNvPr>
          <p:cNvSpPr/>
          <p:nvPr/>
        </p:nvSpPr>
        <p:spPr>
          <a:xfrm>
            <a:off x="444137" y="134982"/>
            <a:ext cx="5007429"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最後に割愛した要素をご紹介</a:t>
            </a:r>
          </a:p>
        </p:txBody>
      </p:sp>
    </p:spTree>
    <p:extLst>
      <p:ext uri="{BB962C8B-B14F-4D97-AF65-F5344CB8AC3E}">
        <p14:creationId xmlns:p14="http://schemas.microsoft.com/office/powerpoint/2010/main" val="2380525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74B6915F-E2C6-4311-222A-534E41119E87}"/>
              </a:ext>
            </a:extLst>
          </p:cNvPr>
          <p:cNvSpPr txBox="1">
            <a:spLocks/>
          </p:cNvSpPr>
          <p:nvPr/>
        </p:nvSpPr>
        <p:spPr>
          <a:xfrm>
            <a:off x="380906" y="574766"/>
            <a:ext cx="11602087" cy="607858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2800" dirty="0"/>
              <a:t>おわりに</a:t>
            </a:r>
            <a:endParaRPr kumimoji="0" lang="en-US" altLang="ja-JP" sz="2800" dirty="0"/>
          </a:p>
          <a:p>
            <a:pPr marL="45720" lvl="1"/>
            <a:r>
              <a:rPr kumimoji="0" lang="ja-JP" altLang="en-US" b="0" dirty="0"/>
              <a:t>今回は青春を溶かしたパチスロを</a:t>
            </a:r>
            <a:r>
              <a:rPr kumimoji="0" lang="en-US" altLang="ja-JP" b="0" dirty="0"/>
              <a:t>Power</a:t>
            </a:r>
            <a:r>
              <a:rPr kumimoji="0" lang="ja-JP" altLang="en-US" b="0" dirty="0"/>
              <a:t> </a:t>
            </a:r>
            <a:r>
              <a:rPr kumimoji="0" lang="en-US" altLang="ja-JP" b="0" dirty="0"/>
              <a:t>Apps</a:t>
            </a:r>
            <a:r>
              <a:rPr kumimoji="0" lang="ja-JP" altLang="en-US" b="0" dirty="0"/>
              <a:t>で作ってみました。</a:t>
            </a:r>
            <a:br>
              <a:rPr kumimoji="0" lang="en-US" altLang="ja-JP" b="0" dirty="0"/>
            </a:br>
            <a:r>
              <a:rPr kumimoji="0" lang="ja-JP" altLang="en-US" b="0" dirty="0"/>
              <a:t>久しぶりにゲームアプリ作成をやってみて思ったこと。</a:t>
            </a:r>
            <a:br>
              <a:rPr kumimoji="0" lang="en-US" altLang="ja-JP" b="0" dirty="0"/>
            </a:br>
            <a:r>
              <a:rPr kumimoji="0" lang="ja-JP" altLang="en-US" b="0" dirty="0"/>
              <a:t>ゲーム作成はやっぱ楽しい、けども抑えないとどんどん時間が溶けていく。</a:t>
            </a:r>
            <a:br>
              <a:rPr kumimoji="0" lang="en-US" altLang="ja-JP" b="0" dirty="0"/>
            </a:br>
            <a:r>
              <a:rPr kumimoji="0" lang="ja-JP" altLang="en-US" b="0" dirty="0"/>
              <a:t>だけども業務アプリに応用できることもたくさんあるし、何かの糧になることは間違いない！</a:t>
            </a:r>
            <a:br>
              <a:rPr kumimoji="0" lang="en-US" altLang="ja-JP" b="0" dirty="0"/>
            </a:br>
            <a:br>
              <a:rPr kumimoji="0" lang="en-US" altLang="ja-JP" b="0" dirty="0"/>
            </a:br>
            <a:r>
              <a:rPr kumimoji="0" lang="en-US" altLang="ja-JP" b="0" dirty="0"/>
              <a:t>【JPPGB】</a:t>
            </a:r>
            <a:r>
              <a:rPr kumimoji="0" lang="ja-JP" altLang="en-US" b="0" dirty="0"/>
              <a:t>ゲーム作成コンテストがなければ、またゲームを作ることもなかったかもしれない。感謝です！</a:t>
            </a:r>
            <a:endParaRPr kumimoji="0" lang="en-US" altLang="ja-JP" b="0" dirty="0"/>
          </a:p>
          <a:p>
            <a:pPr marL="45720" lvl="1"/>
            <a:r>
              <a:rPr kumimoji="0" lang="ja-JP" altLang="en-US" b="0" dirty="0"/>
              <a:t>ご参加いただいた方々にはぜひ遊んでもらって、少しでも楽しんでもらえれば幸いです。それでは！</a:t>
            </a:r>
            <a:endParaRPr kumimoji="0" lang="en-US" altLang="ja-JP" b="0" dirty="0"/>
          </a:p>
        </p:txBody>
      </p:sp>
      <p:pic>
        <p:nvPicPr>
          <p:cNvPr id="2" name="Picture 3" descr="ピンクと青の雲">
            <a:extLst>
              <a:ext uri="{FF2B5EF4-FFF2-40B4-BE49-F238E27FC236}">
                <a16:creationId xmlns:a16="http://schemas.microsoft.com/office/drawing/2014/main" id="{06F2AA40-0BD1-F38D-E594-FC761AB0C938}"/>
              </a:ext>
            </a:extLst>
          </p:cNvPr>
          <p:cNvPicPr>
            <a:picLocks noChangeAspect="1"/>
          </p:cNvPicPr>
          <p:nvPr/>
        </p:nvPicPr>
        <p:blipFill rotWithShape="1">
          <a:blip r:embed="rId2"/>
          <a:srcRect t="39716" b="27896"/>
          <a:stretch/>
        </p:blipFill>
        <p:spPr>
          <a:xfrm>
            <a:off x="85949" y="3633604"/>
            <a:ext cx="12192000" cy="2586446"/>
          </a:xfrm>
          <a:prstGeom prst="rect">
            <a:avLst/>
          </a:prstGeom>
        </p:spPr>
      </p:pic>
      <p:sp>
        <p:nvSpPr>
          <p:cNvPr id="13" name="正方形/長方形 12">
            <a:extLst>
              <a:ext uri="{FF2B5EF4-FFF2-40B4-BE49-F238E27FC236}">
                <a16:creationId xmlns:a16="http://schemas.microsoft.com/office/drawing/2014/main" id="{8568AE28-8854-C308-A48C-F892E8DBE776}"/>
              </a:ext>
            </a:extLst>
          </p:cNvPr>
          <p:cNvSpPr/>
          <p:nvPr/>
        </p:nvSpPr>
        <p:spPr>
          <a:xfrm>
            <a:off x="380906" y="574766"/>
            <a:ext cx="1767840"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おわりに</a:t>
            </a:r>
          </a:p>
        </p:txBody>
      </p:sp>
      <p:grpSp>
        <p:nvGrpSpPr>
          <p:cNvPr id="30" name="グループ化 29">
            <a:extLst>
              <a:ext uri="{FF2B5EF4-FFF2-40B4-BE49-F238E27FC236}">
                <a16:creationId xmlns:a16="http://schemas.microsoft.com/office/drawing/2014/main" id="{6FDA05DD-026D-DBD2-127D-999CEBAB6B10}"/>
              </a:ext>
            </a:extLst>
          </p:cNvPr>
          <p:cNvGrpSpPr/>
          <p:nvPr/>
        </p:nvGrpSpPr>
        <p:grpSpPr>
          <a:xfrm>
            <a:off x="4975690" y="3855116"/>
            <a:ext cx="2240619" cy="2143422"/>
            <a:chOff x="7702301" y="637950"/>
            <a:chExt cx="2400993" cy="2296839"/>
          </a:xfrm>
        </p:grpSpPr>
        <p:sp>
          <p:nvSpPr>
            <p:cNvPr id="28" name="楕円 27">
              <a:extLst>
                <a:ext uri="{FF2B5EF4-FFF2-40B4-BE49-F238E27FC236}">
                  <a16:creationId xmlns:a16="http://schemas.microsoft.com/office/drawing/2014/main" id="{05B8E63F-1E48-DE69-A5BB-C254899483EF}"/>
                </a:ext>
              </a:extLst>
            </p:cNvPr>
            <p:cNvSpPr/>
            <p:nvPr/>
          </p:nvSpPr>
          <p:spPr>
            <a:xfrm>
              <a:off x="7702301" y="637950"/>
              <a:ext cx="2400993" cy="2296839"/>
            </a:xfrm>
            <a:prstGeom prst="ellipse">
              <a:avLst/>
            </a:prstGeom>
            <a:solidFill>
              <a:schemeClr val="bg1"/>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E137F987-2348-5833-789C-C36B9592BBE3}"/>
                </a:ext>
              </a:extLst>
            </p:cNvPr>
            <p:cNvGrpSpPr/>
            <p:nvPr/>
          </p:nvGrpSpPr>
          <p:grpSpPr>
            <a:xfrm>
              <a:off x="8283029" y="808088"/>
              <a:ext cx="1239536" cy="1956561"/>
              <a:chOff x="10243823" y="3954844"/>
              <a:chExt cx="1190532" cy="1879209"/>
            </a:xfrm>
          </p:grpSpPr>
          <p:pic>
            <p:nvPicPr>
              <p:cNvPr id="16" name="図 15" descr="ロゴ&#10;&#10;中程度の精度で自動的に生成された説明">
                <a:extLst>
                  <a:ext uri="{FF2B5EF4-FFF2-40B4-BE49-F238E27FC236}">
                    <a16:creationId xmlns:a16="http://schemas.microsoft.com/office/drawing/2014/main" id="{9EC0B9CD-3736-4E8C-E67C-D23035EE4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823" y="4323865"/>
                <a:ext cx="1190532" cy="1510188"/>
              </a:xfrm>
              <a:prstGeom prst="rect">
                <a:avLst/>
              </a:prstGeom>
            </p:spPr>
          </p:pic>
          <p:pic>
            <p:nvPicPr>
              <p:cNvPr id="20" name="グラフィックス 19" descr="サングラス 単色塗りつぶし">
                <a:extLst>
                  <a:ext uri="{FF2B5EF4-FFF2-40B4-BE49-F238E27FC236}">
                    <a16:creationId xmlns:a16="http://schemas.microsoft.com/office/drawing/2014/main" id="{7117E46D-B870-3FD3-875D-1D33ED54F9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7405" y="4534199"/>
                <a:ext cx="601873" cy="601873"/>
              </a:xfrm>
              <a:prstGeom prst="rect">
                <a:avLst/>
              </a:prstGeom>
            </p:spPr>
          </p:pic>
          <p:pic>
            <p:nvPicPr>
              <p:cNvPr id="22" name="グラフィックス 21" descr="パーティ用の帽子 単色塗りつぶし">
                <a:extLst>
                  <a:ext uri="{FF2B5EF4-FFF2-40B4-BE49-F238E27FC236}">
                    <a16:creationId xmlns:a16="http://schemas.microsoft.com/office/drawing/2014/main" id="{E9A695FA-5370-A936-08D8-791A2766D4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73943">
                <a:off x="10633846" y="3954844"/>
                <a:ext cx="730871" cy="730871"/>
              </a:xfrm>
              <a:prstGeom prst="rect">
                <a:avLst/>
              </a:prstGeom>
            </p:spPr>
          </p:pic>
        </p:grpSp>
      </p:grpSp>
    </p:spTree>
    <p:extLst>
      <p:ext uri="{BB962C8B-B14F-4D97-AF65-F5344CB8AC3E}">
        <p14:creationId xmlns:p14="http://schemas.microsoft.com/office/powerpoint/2010/main" val="110541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455B2-E327-27F0-53B0-64C4DB1EEAAB}"/>
              </a:ext>
            </a:extLst>
          </p:cNvPr>
          <p:cNvSpPr>
            <a:spLocks noGrp="1"/>
          </p:cNvSpPr>
          <p:nvPr>
            <p:ph type="title"/>
          </p:nvPr>
        </p:nvSpPr>
        <p:spPr>
          <a:xfrm>
            <a:off x="1120948" y="523663"/>
            <a:ext cx="9950103" cy="957895"/>
          </a:xfrm>
        </p:spPr>
        <p:txBody>
          <a:bodyPr/>
          <a:lstStyle/>
          <a:p>
            <a:r>
              <a:rPr kumimoji="1" lang="en-US" altLang="ja-JP" dirty="0"/>
              <a:t>Power</a:t>
            </a:r>
            <a:r>
              <a:rPr kumimoji="1" lang="ja-JP" altLang="en-US" dirty="0"/>
              <a:t> パチスロ </a:t>
            </a:r>
            <a:r>
              <a:rPr kumimoji="1" lang="en-US" altLang="ja-JP" dirty="0"/>
              <a:t>1</a:t>
            </a:r>
            <a:r>
              <a:rPr kumimoji="1" lang="ja-JP" altLang="en-US" dirty="0"/>
              <a:t>号機 </a:t>
            </a:r>
            <a:r>
              <a:rPr kumimoji="1" lang="en-US" altLang="ja-JP" dirty="0"/>
              <a:t>-</a:t>
            </a:r>
            <a:r>
              <a:rPr kumimoji="1" lang="ja-JP" altLang="en-US" dirty="0"/>
              <a:t>ヨウセイ</a:t>
            </a:r>
            <a:r>
              <a:rPr kumimoji="1" lang="en-US" altLang="ja-JP" dirty="0"/>
              <a:t>Ver– </a:t>
            </a:r>
            <a:br>
              <a:rPr kumimoji="1" lang="en-US" altLang="ja-JP" dirty="0"/>
            </a:br>
            <a:r>
              <a:rPr kumimoji="1" lang="ja-JP" altLang="en-US" dirty="0"/>
              <a:t>略してパワスロ！を作りました。</a:t>
            </a:r>
          </a:p>
        </p:txBody>
      </p:sp>
      <p:sp>
        <p:nvSpPr>
          <p:cNvPr id="6" name="コンテンツ プレースホルダー 5">
            <a:extLst>
              <a:ext uri="{FF2B5EF4-FFF2-40B4-BE49-F238E27FC236}">
                <a16:creationId xmlns:a16="http://schemas.microsoft.com/office/drawing/2014/main" id="{0CF3D801-C7BC-C133-B709-249669ABD140}"/>
              </a:ext>
            </a:extLst>
          </p:cNvPr>
          <p:cNvSpPr>
            <a:spLocks noGrp="1"/>
          </p:cNvSpPr>
          <p:nvPr>
            <p:ph idx="1"/>
          </p:nvPr>
        </p:nvSpPr>
        <p:spPr>
          <a:xfrm>
            <a:off x="1077362" y="1481558"/>
            <a:ext cx="10300955" cy="4744314"/>
          </a:xfrm>
        </p:spPr>
        <p:txBody>
          <a:bodyPr/>
          <a:lstStyle/>
          <a:p>
            <a:pPr marL="0" indent="0">
              <a:buNone/>
            </a:pPr>
            <a:endParaRPr lang="en-US" altLang="ja-JP" sz="2800" b="1" dirty="0"/>
          </a:p>
          <a:p>
            <a:pPr marL="0" indent="0">
              <a:buNone/>
            </a:pPr>
            <a:r>
              <a:rPr kumimoji="1" lang="en-US" altLang="ja-JP" sz="1800" dirty="0"/>
              <a:t>【JPPGB】</a:t>
            </a:r>
            <a:r>
              <a:rPr kumimoji="1" lang="ja-JP" altLang="en-US" sz="1800" dirty="0"/>
              <a:t>ゲーム作成コンテスト </a:t>
            </a:r>
            <a:r>
              <a:rPr kumimoji="1" lang="en-US" altLang="ja-JP" sz="1800" dirty="0"/>
              <a:t>#0 </a:t>
            </a:r>
            <a:r>
              <a:rPr kumimoji="1" lang="ja-JP" altLang="en-US" sz="1800" dirty="0"/>
              <a:t>用に 約</a:t>
            </a:r>
            <a:r>
              <a:rPr kumimoji="1" lang="en-US" altLang="ja-JP" sz="1800" dirty="0"/>
              <a:t>3</a:t>
            </a:r>
            <a:r>
              <a:rPr kumimoji="1" lang="ja-JP" altLang="en-US" sz="1800" dirty="0"/>
              <a:t>年ぶりにゲームアプリを作成しました。</a:t>
            </a:r>
            <a:br>
              <a:rPr kumimoji="1" lang="en-US" altLang="ja-JP" sz="1800" dirty="0"/>
            </a:br>
            <a:r>
              <a:rPr kumimoji="1" lang="ja-JP" altLang="en-US" sz="1800" dirty="0"/>
              <a:t>自分の青春（</a:t>
            </a:r>
            <a:r>
              <a:rPr kumimoji="1" lang="en-US" altLang="ja-JP" sz="1800" dirty="0"/>
              <a:t>20</a:t>
            </a:r>
            <a:r>
              <a:rPr kumimoji="1" lang="ja-JP" altLang="en-US" sz="1800" dirty="0"/>
              <a:t>代前半）を溶かしたスロットを作ってみよう！と思いつき、</a:t>
            </a:r>
            <a:br>
              <a:rPr kumimoji="1" lang="en-US" altLang="ja-JP" sz="1800" dirty="0"/>
            </a:br>
            <a:r>
              <a:rPr kumimoji="1" lang="ja-JP" altLang="en-US" sz="1800" dirty="0"/>
              <a:t>最初は回す、止める、揃ったら当たるくらいのレベルで作成する想定をしてました。</a:t>
            </a:r>
            <a:endParaRPr kumimoji="1" lang="en-US" altLang="ja-JP" sz="1800" dirty="0"/>
          </a:p>
          <a:p>
            <a:pPr marL="0" indent="0">
              <a:buNone/>
            </a:pPr>
            <a:r>
              <a:rPr kumimoji="1" lang="ja-JP" altLang="en-US" sz="1800" dirty="0"/>
              <a:t>基本部分は早い段階で出来たのですが、なかなか揃わんしゲーム性が・・フラグ立てて予告もいれたいな・・やっぱ音も・・絵のオリジナリティも・・スマホでも・・</a:t>
            </a:r>
            <a:endParaRPr kumimoji="1" lang="en-US" altLang="ja-JP" sz="1800" dirty="0"/>
          </a:p>
          <a:p>
            <a:pPr marL="0" indent="0">
              <a:buNone/>
            </a:pPr>
            <a:r>
              <a:rPr kumimoji="1" lang="ja-JP" altLang="en-US" dirty="0"/>
              <a:t>と、</a:t>
            </a:r>
            <a:r>
              <a:rPr kumimoji="1" lang="ja-JP" altLang="en-US" sz="1800" dirty="0"/>
              <a:t>セルフ仕様変更や機能追加があれやこれや出てきてしまい、さらなる時間を溶かして第１号機が完成しました。ちょっとやりすぎた感があります。</a:t>
            </a:r>
            <a:r>
              <a:rPr kumimoji="1" lang="ja-JP" altLang="en-US" dirty="0"/>
              <a:t>。バカやなーと。</a:t>
            </a:r>
            <a:endParaRPr kumimoji="1" lang="en-US" altLang="ja-JP" dirty="0"/>
          </a:p>
          <a:p>
            <a:pPr marL="0" indent="0">
              <a:buNone/>
            </a:pPr>
            <a:r>
              <a:rPr kumimoji="1" lang="ja-JP" altLang="en-US" sz="1800" dirty="0"/>
              <a:t>ゲームなのでスロット部分がキモではありますが、業務アプリでも応用できる機能</a:t>
            </a:r>
            <a:r>
              <a:rPr kumimoji="1" lang="ja-JP" altLang="en-US" dirty="0"/>
              <a:t>も</a:t>
            </a:r>
            <a:r>
              <a:rPr kumimoji="1" lang="ja-JP" altLang="en-US" sz="1800" dirty="0"/>
              <a:t>盛り込んでいるので、こちらもなにかのご参考になるかもしれません。</a:t>
            </a:r>
            <a:endParaRPr kumimoji="1" lang="en-US" altLang="ja-JP" sz="1800" dirty="0"/>
          </a:p>
          <a:p>
            <a:pPr marL="0" indent="0">
              <a:buNone/>
            </a:pPr>
            <a:r>
              <a:rPr kumimoji="1" lang="ja-JP" altLang="en-US" sz="1800" dirty="0"/>
              <a:t>ひとまずは少しでも楽しんでいただければ幸いです。</a:t>
            </a:r>
            <a:endParaRPr lang="en-US" altLang="ja-JP" dirty="0"/>
          </a:p>
          <a:p>
            <a:pPr marL="0" indent="0">
              <a:buNone/>
            </a:pPr>
            <a:endParaRPr lang="en-US" altLang="ja-JP" dirty="0"/>
          </a:p>
        </p:txBody>
      </p:sp>
      <p:sp>
        <p:nvSpPr>
          <p:cNvPr id="3" name="正方形/長方形 2">
            <a:extLst>
              <a:ext uri="{FF2B5EF4-FFF2-40B4-BE49-F238E27FC236}">
                <a16:creationId xmlns:a16="http://schemas.microsoft.com/office/drawing/2014/main" id="{23E83878-336C-B9F4-A4FB-87140FC28DC8}"/>
              </a:ext>
            </a:extLst>
          </p:cNvPr>
          <p:cNvSpPr/>
          <p:nvPr/>
        </p:nvSpPr>
        <p:spPr>
          <a:xfrm>
            <a:off x="1077362" y="1481558"/>
            <a:ext cx="1828800"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ja-JP" altLang="en-US" sz="2400" b="1" dirty="0"/>
              <a:t>はじめに</a:t>
            </a:r>
            <a:endParaRPr kumimoji="1" lang="ja-JP" altLang="en-US" sz="2400" b="1" dirty="0"/>
          </a:p>
        </p:txBody>
      </p:sp>
    </p:spTree>
    <p:extLst>
      <p:ext uri="{BB962C8B-B14F-4D97-AF65-F5344CB8AC3E}">
        <p14:creationId xmlns:p14="http://schemas.microsoft.com/office/powerpoint/2010/main" val="422296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455B2-E327-27F0-53B0-64C4DB1EEAAB}"/>
              </a:ext>
            </a:extLst>
          </p:cNvPr>
          <p:cNvSpPr>
            <a:spLocks noGrp="1"/>
          </p:cNvSpPr>
          <p:nvPr>
            <p:ph type="title"/>
          </p:nvPr>
        </p:nvSpPr>
        <p:spPr>
          <a:xfrm>
            <a:off x="555585" y="269021"/>
            <a:ext cx="11176369" cy="807424"/>
          </a:xfrm>
        </p:spPr>
        <p:txBody>
          <a:bodyPr/>
          <a:lstStyle/>
          <a:p>
            <a:r>
              <a:rPr kumimoji="1" lang="en-US" altLang="ja-JP" sz="3200" dirty="0"/>
              <a:t>Power</a:t>
            </a:r>
            <a:r>
              <a:rPr kumimoji="1" lang="ja-JP" altLang="en-US" sz="3200" dirty="0"/>
              <a:t> パチスロ </a:t>
            </a:r>
            <a:r>
              <a:rPr kumimoji="1" lang="en-US" altLang="ja-JP" sz="3200" dirty="0"/>
              <a:t>1</a:t>
            </a:r>
            <a:r>
              <a:rPr kumimoji="1" lang="ja-JP" altLang="en-US" sz="3200" dirty="0"/>
              <a:t>号機 </a:t>
            </a:r>
            <a:r>
              <a:rPr kumimoji="1" lang="en-US" altLang="ja-JP" sz="1800" dirty="0"/>
              <a:t>-</a:t>
            </a:r>
            <a:r>
              <a:rPr kumimoji="1" lang="ja-JP" altLang="en-US" sz="1800" dirty="0"/>
              <a:t>ヨウセイ</a:t>
            </a:r>
            <a:r>
              <a:rPr kumimoji="1" lang="en-US" altLang="ja-JP" sz="1800" dirty="0"/>
              <a:t>Ver– </a:t>
            </a:r>
            <a:r>
              <a:rPr kumimoji="1" lang="en-US" altLang="ja-JP" dirty="0"/>
              <a:t>PC</a:t>
            </a:r>
            <a:r>
              <a:rPr kumimoji="1" lang="ja-JP" altLang="en-US" dirty="0"/>
              <a:t>版／</a:t>
            </a:r>
            <a:r>
              <a:rPr kumimoji="1" lang="en-US" altLang="ja-JP" dirty="0"/>
              <a:t>Mobile</a:t>
            </a:r>
            <a:r>
              <a:rPr kumimoji="1" lang="ja-JP" altLang="en-US" dirty="0"/>
              <a:t>版</a:t>
            </a:r>
          </a:p>
        </p:txBody>
      </p:sp>
      <p:pic>
        <p:nvPicPr>
          <p:cNvPr id="6" name="図 5">
            <a:extLst>
              <a:ext uri="{FF2B5EF4-FFF2-40B4-BE49-F238E27FC236}">
                <a16:creationId xmlns:a16="http://schemas.microsoft.com/office/drawing/2014/main" id="{11DD0D0B-2004-B423-2A11-0AC489A12C64}"/>
              </a:ext>
            </a:extLst>
          </p:cNvPr>
          <p:cNvPicPr>
            <a:picLocks noChangeAspect="1"/>
          </p:cNvPicPr>
          <p:nvPr/>
        </p:nvPicPr>
        <p:blipFill>
          <a:blip r:embed="rId2"/>
          <a:stretch>
            <a:fillRect/>
          </a:stretch>
        </p:blipFill>
        <p:spPr>
          <a:xfrm>
            <a:off x="8856429" y="1226396"/>
            <a:ext cx="3013538" cy="5362584"/>
          </a:xfrm>
          <a:prstGeom prst="rect">
            <a:avLst/>
          </a:prstGeom>
          <a:ln>
            <a:solidFill>
              <a:schemeClr val="tx2"/>
            </a:solidFill>
          </a:ln>
        </p:spPr>
      </p:pic>
      <p:pic>
        <p:nvPicPr>
          <p:cNvPr id="11" name="図 10">
            <a:extLst>
              <a:ext uri="{FF2B5EF4-FFF2-40B4-BE49-F238E27FC236}">
                <a16:creationId xmlns:a16="http://schemas.microsoft.com/office/drawing/2014/main" id="{1B4FBC9E-404C-6DE1-4861-D950E310D243}"/>
              </a:ext>
            </a:extLst>
          </p:cNvPr>
          <p:cNvPicPr>
            <a:picLocks noChangeAspect="1"/>
          </p:cNvPicPr>
          <p:nvPr/>
        </p:nvPicPr>
        <p:blipFill>
          <a:blip r:embed="rId3"/>
          <a:stretch>
            <a:fillRect/>
          </a:stretch>
        </p:blipFill>
        <p:spPr>
          <a:xfrm>
            <a:off x="642025" y="1226395"/>
            <a:ext cx="7920852" cy="4454558"/>
          </a:xfrm>
          <a:prstGeom prst="rect">
            <a:avLst/>
          </a:prstGeom>
          <a:ln>
            <a:solidFill>
              <a:schemeClr val="tx2"/>
            </a:solidFill>
          </a:ln>
        </p:spPr>
      </p:pic>
    </p:spTree>
    <p:extLst>
      <p:ext uri="{BB962C8B-B14F-4D97-AF65-F5344CB8AC3E}">
        <p14:creationId xmlns:p14="http://schemas.microsoft.com/office/powerpoint/2010/main" val="59326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ロゴ&#10;&#10;中程度の精度で自動的に生成された説明">
            <a:extLst>
              <a:ext uri="{FF2B5EF4-FFF2-40B4-BE49-F238E27FC236}">
                <a16:creationId xmlns:a16="http://schemas.microsoft.com/office/drawing/2014/main" id="{AA75C44E-6CAE-8E27-8F79-3CDE7FAEA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059" y="2044093"/>
            <a:ext cx="2503031" cy="3175092"/>
          </a:xfrm>
          <a:prstGeom prst="rect">
            <a:avLst/>
          </a:prstGeom>
          <a:ln w="76200">
            <a:solidFill>
              <a:schemeClr val="accent3"/>
            </a:solidFill>
            <a:prstDash val="lgDash"/>
          </a:ln>
        </p:spPr>
      </p:pic>
      <p:sp>
        <p:nvSpPr>
          <p:cNvPr id="20" name="コンテンツ プレースホルダー 5">
            <a:extLst>
              <a:ext uri="{FF2B5EF4-FFF2-40B4-BE49-F238E27FC236}">
                <a16:creationId xmlns:a16="http://schemas.microsoft.com/office/drawing/2014/main" id="{83FE711A-5F77-87AB-105B-54CFBFE6939A}"/>
              </a:ext>
            </a:extLst>
          </p:cNvPr>
          <p:cNvSpPr txBox="1">
            <a:spLocks/>
          </p:cNvSpPr>
          <p:nvPr/>
        </p:nvSpPr>
        <p:spPr>
          <a:xfrm>
            <a:off x="598998" y="206735"/>
            <a:ext cx="8517009" cy="417001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0" lang="en-US" altLang="ja-JP" sz="2800" b="1" dirty="0"/>
          </a:p>
          <a:p>
            <a:pPr marL="0" indent="0">
              <a:buFont typeface="Arial" panose="020B0604020202020204" pitchFamily="34" charset="0"/>
              <a:buNone/>
            </a:pPr>
            <a:r>
              <a:rPr kumimoji="0" lang="ja-JP" altLang="en-US" sz="2800" b="1" dirty="0"/>
              <a:t>ヨウセイ</a:t>
            </a:r>
            <a:r>
              <a:rPr kumimoji="0" lang="ja-JP" altLang="en-US" sz="2800" dirty="0"/>
              <a:t> </a:t>
            </a:r>
            <a:endParaRPr kumimoji="0" lang="en-US" altLang="ja-JP" sz="2800" dirty="0"/>
          </a:p>
          <a:p>
            <a:pPr marL="45720" lvl="1"/>
            <a:r>
              <a:rPr kumimoji="0" lang="en-US" altLang="ja-JP" sz="1800" b="0" dirty="0"/>
              <a:t>SPO</a:t>
            </a:r>
            <a:r>
              <a:rPr kumimoji="0" lang="ja-JP" altLang="en-US" sz="1800" b="0" dirty="0"/>
              <a:t>・</a:t>
            </a:r>
            <a:r>
              <a:rPr kumimoji="0" lang="en-US" altLang="ja-JP" sz="1800" b="0" dirty="0"/>
              <a:t>C</a:t>
            </a:r>
            <a:r>
              <a:rPr kumimoji="0" lang="ja-JP" altLang="en-US" sz="1800" b="0" dirty="0"/>
              <a:t>＃系から</a:t>
            </a:r>
            <a:r>
              <a:rPr kumimoji="0" lang="en-US" altLang="ja-JP" sz="1800" b="0" dirty="0"/>
              <a:t>Power</a:t>
            </a:r>
            <a:r>
              <a:rPr kumimoji="0" lang="ja-JP" altLang="en-US" sz="1800" b="0" dirty="0"/>
              <a:t> </a:t>
            </a:r>
            <a:r>
              <a:rPr kumimoji="0" lang="en-US" altLang="ja-JP" sz="1800" b="0" dirty="0"/>
              <a:t>Platform</a:t>
            </a:r>
            <a:r>
              <a:rPr kumimoji="0" lang="ja-JP" altLang="en-US" sz="1800" b="0" dirty="0"/>
              <a:t>技術者へ。</a:t>
            </a:r>
            <a:endParaRPr kumimoji="0" lang="en-US" altLang="ja-JP" sz="1800" b="0" dirty="0"/>
          </a:p>
          <a:p>
            <a:pPr marL="45720" lvl="1"/>
            <a:r>
              <a:rPr kumimoji="0" lang="ja-JP" altLang="en-US" sz="1800" b="0" dirty="0"/>
              <a:t>主にシステム開発や技術支援をやっています。得意分野は以下です。</a:t>
            </a:r>
            <a:endParaRPr kumimoji="0" lang="en-US" altLang="ja-JP" sz="1800" b="0" dirty="0"/>
          </a:p>
          <a:p>
            <a:pPr marL="331470" lvl="1" indent="-285750">
              <a:buFont typeface="Arial" panose="020B0604020202020204" pitchFamily="34" charset="0"/>
              <a:buChar char="•"/>
            </a:pPr>
            <a:endParaRPr kumimoji="0" lang="en-US" altLang="ja-JP" sz="1800" b="0" dirty="0"/>
          </a:p>
          <a:p>
            <a:pPr marL="331470" lvl="1" indent="-285750">
              <a:buFont typeface="Arial" panose="020B0604020202020204" pitchFamily="34" charset="0"/>
              <a:buChar char="•"/>
            </a:pPr>
            <a:endParaRPr kumimoji="0" lang="en-US" altLang="ja-JP" sz="1800" dirty="0"/>
          </a:p>
        </p:txBody>
      </p:sp>
      <p:sp>
        <p:nvSpPr>
          <p:cNvPr id="22" name="正方形/長方形 21">
            <a:extLst>
              <a:ext uri="{FF2B5EF4-FFF2-40B4-BE49-F238E27FC236}">
                <a16:creationId xmlns:a16="http://schemas.microsoft.com/office/drawing/2014/main" id="{CB62E052-5D88-56CA-F324-99AE6E252154}"/>
              </a:ext>
            </a:extLst>
          </p:cNvPr>
          <p:cNvSpPr/>
          <p:nvPr/>
        </p:nvSpPr>
        <p:spPr>
          <a:xfrm>
            <a:off x="598998" y="282201"/>
            <a:ext cx="2100489"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ja-JP" altLang="en-US" sz="2400" b="1" dirty="0"/>
              <a:t>自己紹介</a:t>
            </a:r>
            <a:endParaRPr kumimoji="1" lang="ja-JP" altLang="en-US" sz="2400" b="1" dirty="0"/>
          </a:p>
        </p:txBody>
      </p:sp>
      <p:sp>
        <p:nvSpPr>
          <p:cNvPr id="24" name="正方形/長方形 23">
            <a:extLst>
              <a:ext uri="{FF2B5EF4-FFF2-40B4-BE49-F238E27FC236}">
                <a16:creationId xmlns:a16="http://schemas.microsoft.com/office/drawing/2014/main" id="{80E5F524-8546-574D-E88D-4059E61EB784}"/>
              </a:ext>
            </a:extLst>
          </p:cNvPr>
          <p:cNvSpPr/>
          <p:nvPr/>
        </p:nvSpPr>
        <p:spPr>
          <a:xfrm>
            <a:off x="814874" y="2580374"/>
            <a:ext cx="2797173" cy="156743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Power</a:t>
            </a:r>
            <a:r>
              <a:rPr lang="ja-JP" altLang="en-US" sz="2400" b="1" dirty="0"/>
              <a:t> </a:t>
            </a:r>
            <a:r>
              <a:rPr lang="en-US" altLang="ja-JP" sz="2400" b="1" dirty="0"/>
              <a:t>Apps</a:t>
            </a:r>
            <a:br>
              <a:rPr lang="en-US" altLang="ja-JP" sz="2400" b="1" dirty="0"/>
            </a:br>
            <a:endParaRPr lang="en-US" altLang="ja-JP" sz="1000" b="1" dirty="0"/>
          </a:p>
          <a:p>
            <a:pPr algn="ctr"/>
            <a:r>
              <a:rPr kumimoji="1" lang="ja-JP" altLang="en-US" sz="2000" b="1" dirty="0"/>
              <a:t>キャンバスアプリ</a:t>
            </a:r>
            <a:endParaRPr kumimoji="1" lang="en-US" altLang="ja-JP" sz="2000" b="1" dirty="0"/>
          </a:p>
          <a:p>
            <a:pPr algn="ctr"/>
            <a:r>
              <a:rPr lang="ja-JP" altLang="en-US" sz="2000" b="1" dirty="0"/>
              <a:t>モデル駆動型アプリ</a:t>
            </a:r>
            <a:endParaRPr kumimoji="1" lang="ja-JP" altLang="en-US" sz="2000" b="1" dirty="0"/>
          </a:p>
        </p:txBody>
      </p:sp>
      <p:sp>
        <p:nvSpPr>
          <p:cNvPr id="25" name="正方形/長方形 24">
            <a:extLst>
              <a:ext uri="{FF2B5EF4-FFF2-40B4-BE49-F238E27FC236}">
                <a16:creationId xmlns:a16="http://schemas.microsoft.com/office/drawing/2014/main" id="{5DF8E2C5-CAB6-A113-EA6C-68B13E33076F}"/>
              </a:ext>
            </a:extLst>
          </p:cNvPr>
          <p:cNvSpPr/>
          <p:nvPr/>
        </p:nvSpPr>
        <p:spPr>
          <a:xfrm>
            <a:off x="3789783" y="2583572"/>
            <a:ext cx="2797172" cy="107402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Power</a:t>
            </a:r>
            <a:r>
              <a:rPr lang="ja-JP" altLang="en-US" sz="2400" b="1" dirty="0"/>
              <a:t> </a:t>
            </a:r>
            <a:r>
              <a:rPr lang="en-US" altLang="ja-JP" sz="2400" b="1" dirty="0"/>
              <a:t>Automate</a:t>
            </a:r>
            <a:endParaRPr kumimoji="1" lang="ja-JP" altLang="en-US" sz="2400" b="1" dirty="0"/>
          </a:p>
        </p:txBody>
      </p:sp>
      <p:sp>
        <p:nvSpPr>
          <p:cNvPr id="26" name="正方形/長方形 25">
            <a:extLst>
              <a:ext uri="{FF2B5EF4-FFF2-40B4-BE49-F238E27FC236}">
                <a16:creationId xmlns:a16="http://schemas.microsoft.com/office/drawing/2014/main" id="{07072279-832D-439C-BFFC-029F2473A1DE}"/>
              </a:ext>
            </a:extLst>
          </p:cNvPr>
          <p:cNvSpPr/>
          <p:nvPr/>
        </p:nvSpPr>
        <p:spPr>
          <a:xfrm>
            <a:off x="3789782" y="3732865"/>
            <a:ext cx="2797173" cy="38082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1200" b="1" dirty="0"/>
              <a:t>Power</a:t>
            </a:r>
            <a:r>
              <a:rPr lang="ja-JP" altLang="en-US" sz="1200" b="1" dirty="0"/>
              <a:t> </a:t>
            </a:r>
            <a:r>
              <a:rPr lang="en-US" altLang="ja-JP" sz="1200" b="1" dirty="0"/>
              <a:t>Automate</a:t>
            </a:r>
            <a:r>
              <a:rPr lang="ja-JP" altLang="en-US" sz="1200" b="1" dirty="0"/>
              <a:t> </a:t>
            </a:r>
            <a:endParaRPr lang="en-US" altLang="ja-JP" sz="1200" b="1" dirty="0"/>
          </a:p>
          <a:p>
            <a:pPr algn="ctr"/>
            <a:r>
              <a:rPr lang="en-US" altLang="ja-JP" sz="1200" b="1" dirty="0"/>
              <a:t>for Desktop</a:t>
            </a:r>
            <a:endParaRPr kumimoji="1" lang="ja-JP" altLang="en-US" sz="1200" b="1" dirty="0"/>
          </a:p>
        </p:txBody>
      </p:sp>
      <p:sp>
        <p:nvSpPr>
          <p:cNvPr id="27" name="正方形/長方形 26">
            <a:extLst>
              <a:ext uri="{FF2B5EF4-FFF2-40B4-BE49-F238E27FC236}">
                <a16:creationId xmlns:a16="http://schemas.microsoft.com/office/drawing/2014/main" id="{AA07C87B-F829-3301-7DB9-16FFC32409B4}"/>
              </a:ext>
            </a:extLst>
          </p:cNvPr>
          <p:cNvSpPr/>
          <p:nvPr/>
        </p:nvSpPr>
        <p:spPr>
          <a:xfrm>
            <a:off x="814874" y="4275523"/>
            <a:ext cx="2797173" cy="8160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Dataverse</a:t>
            </a:r>
            <a:endParaRPr kumimoji="1" lang="ja-JP" altLang="en-US" sz="2400" b="1" dirty="0"/>
          </a:p>
        </p:txBody>
      </p:sp>
      <p:sp>
        <p:nvSpPr>
          <p:cNvPr id="28" name="正方形/長方形 27">
            <a:extLst>
              <a:ext uri="{FF2B5EF4-FFF2-40B4-BE49-F238E27FC236}">
                <a16:creationId xmlns:a16="http://schemas.microsoft.com/office/drawing/2014/main" id="{4E19495E-2788-E226-8E33-AA7749DB372A}"/>
              </a:ext>
            </a:extLst>
          </p:cNvPr>
          <p:cNvSpPr/>
          <p:nvPr/>
        </p:nvSpPr>
        <p:spPr>
          <a:xfrm>
            <a:off x="3789782" y="4275521"/>
            <a:ext cx="2797173" cy="8160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SharePoint</a:t>
            </a:r>
            <a:endParaRPr kumimoji="1" lang="ja-JP" altLang="en-US" sz="2400" b="1" dirty="0"/>
          </a:p>
        </p:txBody>
      </p:sp>
      <p:sp>
        <p:nvSpPr>
          <p:cNvPr id="2" name="コンテンツ プレースホルダー 5">
            <a:extLst>
              <a:ext uri="{FF2B5EF4-FFF2-40B4-BE49-F238E27FC236}">
                <a16:creationId xmlns:a16="http://schemas.microsoft.com/office/drawing/2014/main" id="{24886AC1-FF71-FE43-7613-B5C5F1791867}"/>
              </a:ext>
            </a:extLst>
          </p:cNvPr>
          <p:cNvSpPr txBox="1">
            <a:spLocks/>
          </p:cNvSpPr>
          <p:nvPr/>
        </p:nvSpPr>
        <p:spPr>
          <a:xfrm>
            <a:off x="598998" y="5241870"/>
            <a:ext cx="7712981" cy="133392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1470" lvl="1" indent="-285750">
              <a:buFont typeface="Arial" panose="020B0604020202020204" pitchFamily="34" charset="0"/>
              <a:buChar char="•"/>
            </a:pPr>
            <a:r>
              <a:rPr kumimoji="0" lang="en-US" altLang="ja-JP" sz="2000" b="0" dirty="0"/>
              <a:t>BLOG</a:t>
            </a:r>
            <a:r>
              <a:rPr kumimoji="0" lang="ja-JP" altLang="en-US" sz="2000" b="0" dirty="0"/>
              <a:t>：</a:t>
            </a:r>
            <a:r>
              <a:rPr lang="en-US" altLang="ja-JP" sz="2000" dirty="0">
                <a:hlinkClick r:id="rId3"/>
              </a:rPr>
              <a:t>Power Apps Tips </a:t>
            </a:r>
            <a:r>
              <a:rPr lang="ja-JP" altLang="en-US" sz="2000" dirty="0">
                <a:hlinkClick r:id="rId3"/>
              </a:rPr>
              <a:t>ログ </a:t>
            </a:r>
            <a:r>
              <a:rPr lang="en-US" altLang="ja-JP" sz="2000" dirty="0">
                <a:hlinkClick r:id="rId3"/>
              </a:rPr>
              <a:t>(youseibubu.com)</a:t>
            </a:r>
            <a:endParaRPr kumimoji="0" lang="en-US" altLang="ja-JP" sz="2000" b="0" dirty="0"/>
          </a:p>
          <a:p>
            <a:pPr marL="331470" lvl="1" indent="-285750">
              <a:buFont typeface="Arial" panose="020B0604020202020204" pitchFamily="34" charset="0"/>
              <a:buChar char="•"/>
            </a:pPr>
            <a:r>
              <a:rPr kumimoji="0" lang="en-US" altLang="ja-JP" sz="2000" b="0" dirty="0"/>
              <a:t>Twitter</a:t>
            </a:r>
            <a:r>
              <a:rPr kumimoji="0" lang="ja-JP" altLang="en-US" sz="2000" b="0" dirty="0"/>
              <a:t>：</a:t>
            </a:r>
            <a:r>
              <a:rPr kumimoji="0" lang="en-US" altLang="ja-JP" sz="2000" b="0" dirty="0">
                <a:hlinkClick r:id="rId4"/>
              </a:rPr>
              <a:t>https://twitter.com/youseibubu</a:t>
            </a:r>
            <a:endParaRPr kumimoji="0" lang="en-US" altLang="ja-JP" sz="2000" b="0" dirty="0"/>
          </a:p>
          <a:p>
            <a:pPr marL="331470" lvl="1" indent="-285750">
              <a:buFont typeface="Arial" panose="020B0604020202020204" pitchFamily="34" charset="0"/>
              <a:buChar char="•"/>
            </a:pPr>
            <a:r>
              <a:rPr kumimoji="0" lang="en-US" altLang="ja-JP" sz="2000" b="0" dirty="0" err="1"/>
              <a:t>Qiita</a:t>
            </a:r>
            <a:r>
              <a:rPr kumimoji="0" lang="ja-JP" altLang="en-US" sz="2000" b="0" dirty="0"/>
              <a:t>：</a:t>
            </a:r>
            <a:r>
              <a:rPr kumimoji="0" lang="en-US" altLang="ja-JP" sz="2000" b="0" dirty="0">
                <a:hlinkClick r:id="rId5"/>
              </a:rPr>
              <a:t>https://qiita.com/youseibubu</a:t>
            </a:r>
            <a:endParaRPr kumimoji="0" lang="en-US" altLang="ja-JP" sz="2000" b="0" dirty="0"/>
          </a:p>
          <a:p>
            <a:pPr marL="45720" lvl="1"/>
            <a:endParaRPr kumimoji="0" lang="en-US" altLang="ja-JP" sz="2000" b="0" dirty="0"/>
          </a:p>
          <a:p>
            <a:pPr marL="331470" lvl="1" indent="-285750">
              <a:buFont typeface="Arial" panose="020B0604020202020204" pitchFamily="34" charset="0"/>
              <a:buChar char="•"/>
            </a:pPr>
            <a:endParaRPr kumimoji="0" lang="en-US" altLang="ja-JP" sz="2000" dirty="0"/>
          </a:p>
        </p:txBody>
      </p:sp>
    </p:spTree>
    <p:extLst>
      <p:ext uri="{BB962C8B-B14F-4D97-AF65-F5344CB8AC3E}">
        <p14:creationId xmlns:p14="http://schemas.microsoft.com/office/powerpoint/2010/main" val="205585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98998" y="282201"/>
            <a:ext cx="10112545" cy="5596086"/>
          </a:xfrm>
        </p:spPr>
        <p:txBody>
          <a:bodyPr/>
          <a:lstStyle/>
          <a:p>
            <a:pPr marL="0" indent="0">
              <a:buNone/>
            </a:pPr>
            <a:endParaRPr lang="en-US" altLang="ja-JP" sz="3200" b="1" dirty="0"/>
          </a:p>
          <a:p>
            <a:pPr marL="331470" lvl="1" indent="-285750">
              <a:buFont typeface="Arial" panose="020B0604020202020204" pitchFamily="34" charset="0"/>
              <a:buChar char="•"/>
            </a:pPr>
            <a:r>
              <a:rPr lang="ja-JP" altLang="en-US" sz="2000" b="0" dirty="0"/>
              <a:t>ゲーム概要</a:t>
            </a:r>
            <a:endParaRPr lang="en-US" altLang="ja-JP" sz="2000" b="0" dirty="0"/>
          </a:p>
          <a:p>
            <a:pPr marL="331470" lvl="1" indent="-285750">
              <a:buFont typeface="Arial" panose="020B0604020202020204" pitchFamily="34" charset="0"/>
              <a:buChar char="•"/>
            </a:pPr>
            <a:r>
              <a:rPr lang="ja-JP" altLang="en-US" sz="2000" b="0" dirty="0"/>
              <a:t>基本操作</a:t>
            </a:r>
            <a:endParaRPr lang="en-US" altLang="ja-JP" sz="2000" b="0" dirty="0"/>
          </a:p>
          <a:p>
            <a:pPr marL="331470" lvl="1" indent="-285750">
              <a:buFont typeface="Arial" panose="020B0604020202020204" pitchFamily="34" charset="0"/>
              <a:buChar char="•"/>
            </a:pPr>
            <a:r>
              <a:rPr lang="ja-JP" altLang="en-US" sz="2000" b="0" dirty="0"/>
              <a:t>その他標準機能　</a:t>
            </a:r>
            <a:endParaRPr lang="en-US" altLang="ja-JP" sz="2000" b="0" dirty="0"/>
          </a:p>
          <a:p>
            <a:pPr marL="331470" lvl="1" indent="-285750">
              <a:buFont typeface="Arial" panose="020B0604020202020204" pitchFamily="34" charset="0"/>
              <a:buChar char="•"/>
            </a:pPr>
            <a:r>
              <a:rPr lang="ja-JP" altLang="en-US" sz="2000" b="0" dirty="0"/>
              <a:t>ゲーム性のポイント！</a:t>
            </a:r>
            <a:endParaRPr lang="en-US" altLang="ja-JP" sz="2000" b="0" dirty="0"/>
          </a:p>
          <a:p>
            <a:pPr marL="331470" lvl="1" indent="-285750">
              <a:buFont typeface="Arial" panose="020B0604020202020204" pitchFamily="34" charset="0"/>
              <a:buChar char="•"/>
            </a:pPr>
            <a:r>
              <a:rPr lang="ja-JP" altLang="en-US" sz="2000" b="0" dirty="0"/>
              <a:t>多彩な演出！</a:t>
            </a:r>
            <a:endParaRPr lang="en-US" altLang="ja-JP" sz="2000" b="0" dirty="0"/>
          </a:p>
          <a:p>
            <a:pPr marL="331470" lvl="1" indent="-285750">
              <a:buFont typeface="Arial" panose="020B0604020202020204" pitchFamily="34" charset="0"/>
              <a:buChar char="•"/>
            </a:pPr>
            <a:r>
              <a:rPr lang="ja-JP" altLang="en-US" sz="2000" b="0" dirty="0"/>
              <a:t>音あり機能！</a:t>
            </a:r>
            <a:endParaRPr lang="en-US" altLang="ja-JP" sz="2000" b="0" dirty="0"/>
          </a:p>
          <a:p>
            <a:pPr marL="33147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lang="ja-JP" altLang="en-US" sz="2000" b="0" dirty="0"/>
              <a:t>拡張機能！</a:t>
            </a:r>
            <a:r>
              <a:rPr kumimoji="0" lang="ja-JP" altLang="en-US" sz="2000" b="0" i="0" u="none" strike="noStrike" kern="1200" cap="none" spc="120" normalizeH="0" baseline="0" noProof="0" dirty="0">
                <a:ln>
                  <a:noFill/>
                </a:ln>
                <a:solidFill>
                  <a:srgbClr val="000000"/>
                </a:solidFill>
                <a:effectLst/>
                <a:uLnTx/>
                <a:uFillTx/>
                <a:latin typeface="Meiryo"/>
                <a:ea typeface="+mn-ea"/>
                <a:cs typeface="+mn-cs"/>
              </a:rPr>
              <a:t>（一時保存、</a:t>
            </a:r>
            <a:r>
              <a:rPr kumimoji="0" lang="en-US" altLang="ja-JP" sz="2000" b="0" i="0" u="none" strike="noStrike" kern="1200" cap="none" spc="120" normalizeH="0" baseline="0" noProof="0" dirty="0">
                <a:ln>
                  <a:noFill/>
                </a:ln>
                <a:solidFill>
                  <a:srgbClr val="000000"/>
                </a:solidFill>
                <a:effectLst/>
                <a:uLnTx/>
                <a:uFillTx/>
                <a:latin typeface="Meiryo"/>
                <a:ea typeface="+mn-ea"/>
                <a:cs typeface="+mn-cs"/>
              </a:rPr>
              <a:t>PC/Mobile</a:t>
            </a:r>
            <a:r>
              <a:rPr kumimoji="0" lang="ja-JP" altLang="en-US" sz="2000" b="0" i="0" u="none" strike="noStrike" kern="1200" cap="none" spc="120" normalizeH="0" baseline="0" noProof="0" dirty="0">
                <a:ln>
                  <a:noFill/>
                </a:ln>
                <a:solidFill>
                  <a:srgbClr val="000000"/>
                </a:solidFill>
                <a:effectLst/>
                <a:uLnTx/>
                <a:uFillTx/>
                <a:latin typeface="Meiryo"/>
                <a:ea typeface="+mn-ea"/>
                <a:cs typeface="+mn-cs"/>
              </a:rPr>
              <a:t>切り替え、開発者モード）</a:t>
            </a:r>
            <a:endParaRPr kumimoji="0" lang="en-US" altLang="ja-JP" sz="2000" b="0" i="0" u="none" strike="noStrike" kern="1200" cap="none" spc="120" normalizeH="0" baseline="0" noProof="0" dirty="0">
              <a:ln>
                <a:noFill/>
              </a:ln>
              <a:solidFill>
                <a:srgbClr val="000000"/>
              </a:solidFill>
              <a:effectLst/>
              <a:uLnTx/>
              <a:uFillTx/>
              <a:latin typeface="Meiryo"/>
              <a:ea typeface="+mn-ea"/>
              <a:cs typeface="+mn-cs"/>
            </a:endParaRPr>
          </a:p>
          <a:p>
            <a:pPr marL="331470" lvl="1" indent="-285750">
              <a:buFont typeface="Arial" panose="020B0604020202020204" pitchFamily="34" charset="0"/>
              <a:buChar char="•"/>
            </a:pPr>
            <a:r>
              <a:rPr lang="ja-JP" altLang="en-US" sz="2000" b="0" dirty="0"/>
              <a:t>実装ポイントなど一部紹介</a:t>
            </a:r>
            <a:endParaRPr lang="en-US" altLang="ja-JP" sz="2000" b="0" dirty="0"/>
          </a:p>
          <a:p>
            <a:pPr marL="331470" lvl="1" indent="-285750">
              <a:buFont typeface="Arial" panose="020B0604020202020204" pitchFamily="34" charset="0"/>
              <a:buChar char="•"/>
            </a:pPr>
            <a:r>
              <a:rPr lang="ja-JP" altLang="en-US" sz="2000" b="0" dirty="0"/>
              <a:t>その他の時間を溶かした要素</a:t>
            </a:r>
            <a:endParaRPr lang="en-US" altLang="ja-JP" sz="2000" b="0" dirty="0"/>
          </a:p>
          <a:p>
            <a:pPr marL="331470" lvl="1" indent="-285750">
              <a:buFont typeface="Arial" panose="020B0604020202020204" pitchFamily="34" charset="0"/>
              <a:buChar char="•"/>
            </a:pPr>
            <a:r>
              <a:rPr lang="ja-JP" altLang="en-US" sz="2000" b="0" dirty="0"/>
              <a:t>最後に割愛した要素をご紹介</a:t>
            </a:r>
            <a:endParaRPr lang="en-US" altLang="ja-JP" sz="2000" b="0" dirty="0"/>
          </a:p>
          <a:p>
            <a:pPr marL="331470" lvl="1" indent="-285750">
              <a:buFont typeface="Arial" panose="020B0604020202020204" pitchFamily="34" charset="0"/>
              <a:buChar char="•"/>
            </a:pPr>
            <a:r>
              <a:rPr lang="ja-JP" altLang="en-US" sz="2000" b="0" dirty="0"/>
              <a:t>おわりに</a:t>
            </a:r>
          </a:p>
          <a:p>
            <a:pPr marL="331470" lvl="1" indent="-285750">
              <a:buFont typeface="Arial" panose="020B0604020202020204" pitchFamily="34" charset="0"/>
              <a:buChar char="•"/>
            </a:pPr>
            <a:endParaRPr lang="ja-JP" altLang="en-US" sz="1800" b="0" dirty="0"/>
          </a:p>
          <a:p>
            <a:pPr marL="331470" lvl="1" indent="-285750">
              <a:buFont typeface="Arial" panose="020B0604020202020204" pitchFamily="34" charset="0"/>
              <a:buChar char="•"/>
            </a:pPr>
            <a:endParaRPr lang="ja-JP" altLang="en-US" sz="1800" b="0" dirty="0"/>
          </a:p>
          <a:p>
            <a:pPr marL="331470" lvl="1" indent="-285750">
              <a:buFont typeface="Arial" panose="020B0604020202020204" pitchFamily="34" charset="0"/>
              <a:buChar char="•"/>
            </a:pPr>
            <a:endParaRPr lang="en-US" altLang="ja-JP" sz="1800" b="0" dirty="0"/>
          </a:p>
          <a:p>
            <a:pPr marL="331470" lvl="1" indent="-285750">
              <a:buFont typeface="Arial" panose="020B0604020202020204" pitchFamily="34" charset="0"/>
              <a:buChar char="•"/>
            </a:pPr>
            <a:endParaRPr lang="en-US" altLang="ja-JP" sz="1800" b="0" dirty="0"/>
          </a:p>
          <a:p>
            <a:pPr marL="331470" lvl="1" indent="-285750">
              <a:buFont typeface="Arial" panose="020B0604020202020204" pitchFamily="34" charset="0"/>
              <a:buChar char="•"/>
            </a:pPr>
            <a:endParaRPr lang="en-US" altLang="ja-JP" sz="1800" dirty="0"/>
          </a:p>
        </p:txBody>
      </p:sp>
      <p:sp>
        <p:nvSpPr>
          <p:cNvPr id="2" name="正方形/長方形 1">
            <a:extLst>
              <a:ext uri="{FF2B5EF4-FFF2-40B4-BE49-F238E27FC236}">
                <a16:creationId xmlns:a16="http://schemas.microsoft.com/office/drawing/2014/main" id="{B573F2EC-6DDD-B465-C3CB-7035CFA86DF3}"/>
              </a:ext>
            </a:extLst>
          </p:cNvPr>
          <p:cNvSpPr/>
          <p:nvPr/>
        </p:nvSpPr>
        <p:spPr>
          <a:xfrm>
            <a:off x="598998" y="282201"/>
            <a:ext cx="2218847"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アジェンタ</a:t>
            </a:r>
          </a:p>
        </p:txBody>
      </p:sp>
    </p:spTree>
    <p:extLst>
      <p:ext uri="{BB962C8B-B14F-4D97-AF65-F5344CB8AC3E}">
        <p14:creationId xmlns:p14="http://schemas.microsoft.com/office/powerpoint/2010/main" val="21094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98998" y="282200"/>
            <a:ext cx="11089418" cy="6575799"/>
          </a:xfrm>
        </p:spPr>
        <p:txBody>
          <a:bodyPr/>
          <a:lstStyle/>
          <a:p>
            <a:pPr marL="0" indent="0">
              <a:buNone/>
            </a:pPr>
            <a:endParaRPr lang="en-US" altLang="ja-JP" sz="2800" b="1" dirty="0"/>
          </a:p>
          <a:p>
            <a:pPr marL="331470" lvl="1" indent="-285750">
              <a:buFont typeface="Arial" panose="020B0604020202020204" pitchFamily="34" charset="0"/>
              <a:buChar char="•"/>
            </a:pPr>
            <a:r>
              <a:rPr lang="ja-JP" altLang="en-US" sz="1800" b="0" dirty="0"/>
              <a:t>日本のパチスロの簡易版パロディアプリです。</a:t>
            </a:r>
            <a:endParaRPr lang="en-US" altLang="ja-JP" sz="1800" b="0" dirty="0"/>
          </a:p>
          <a:p>
            <a:pPr marL="331470" lvl="1" indent="-285750">
              <a:buFont typeface="Arial" panose="020B0604020202020204" pitchFamily="34" charset="0"/>
              <a:buChar char="•"/>
            </a:pPr>
            <a:r>
              <a:rPr lang="ja-JP" altLang="en-US" sz="1800" b="0" dirty="0"/>
              <a:t>最初に</a:t>
            </a:r>
            <a:r>
              <a:rPr lang="en-US" altLang="ja-JP" sz="1800" b="0" dirty="0"/>
              <a:t>300</a:t>
            </a:r>
            <a:r>
              <a:rPr lang="ja-JP" altLang="en-US" sz="1800" b="0" dirty="0"/>
              <a:t>枚のメダルを持ち、スロットを回して止めて遊びます。</a:t>
            </a:r>
            <a:endParaRPr lang="en-US" altLang="ja-JP" sz="1800" b="0" dirty="0"/>
          </a:p>
          <a:p>
            <a:pPr marL="331470" lvl="1" indent="-285750">
              <a:buFont typeface="Arial" panose="020B0604020202020204" pitchFamily="34" charset="0"/>
              <a:buChar char="•"/>
            </a:pPr>
            <a:r>
              <a:rPr lang="ja-JP" altLang="en-US" sz="1800" b="0" dirty="0"/>
              <a:t>当たればメダルがどんどん増えていきます。</a:t>
            </a:r>
            <a:br>
              <a:rPr lang="en-US" altLang="ja-JP" sz="1800" b="0" dirty="0"/>
            </a:br>
            <a:endParaRPr lang="en-US" altLang="ja-JP" sz="1800" dirty="0"/>
          </a:p>
          <a:p>
            <a:pPr marL="45720" lvl="1"/>
            <a:endParaRPr lang="en-US" altLang="ja-JP" sz="2800" dirty="0"/>
          </a:p>
          <a:p>
            <a:pPr marL="331470" lvl="1" indent="-285750">
              <a:buFont typeface="Arial" panose="020B0604020202020204" pitchFamily="34" charset="0"/>
              <a:buChar char="•"/>
            </a:pPr>
            <a:r>
              <a:rPr lang="ja-JP" altLang="en-US" sz="1800" b="0" dirty="0"/>
              <a:t>最初に</a:t>
            </a:r>
            <a:r>
              <a:rPr lang="en-US" altLang="ja-JP" sz="1800" b="0" dirty="0"/>
              <a:t>BET</a:t>
            </a:r>
            <a:r>
              <a:rPr lang="ja-JP" altLang="en-US" sz="1800" b="0" dirty="0"/>
              <a:t>します。（</a:t>
            </a:r>
            <a:r>
              <a:rPr lang="en-US" altLang="ja-JP" sz="1800" b="0" dirty="0"/>
              <a:t>3</a:t>
            </a:r>
            <a:r>
              <a:rPr lang="ja-JP" altLang="en-US" sz="1800" b="0" dirty="0"/>
              <a:t>枚掛け専用 </a:t>
            </a:r>
            <a:r>
              <a:rPr lang="en-US" altLang="ja-JP" sz="1800" b="0" dirty="0"/>
              <a:t>※1</a:t>
            </a:r>
            <a:r>
              <a:rPr lang="ja-JP" altLang="en-US" sz="1800" b="0" dirty="0"/>
              <a:t>ラインなのに汗）</a:t>
            </a:r>
            <a:endParaRPr lang="en-US" altLang="ja-JP" sz="1800" b="0" dirty="0"/>
          </a:p>
          <a:p>
            <a:pPr marL="45720" lvl="1"/>
            <a:r>
              <a:rPr lang="ja-JP" altLang="en-US" sz="1800" b="0" dirty="0">
                <a:solidFill>
                  <a:schemeClr val="tx2"/>
                </a:solidFill>
              </a:rPr>
              <a:t>　→</a:t>
            </a:r>
            <a:r>
              <a:rPr lang="en-US" altLang="ja-JP" sz="1800" b="0" dirty="0">
                <a:solidFill>
                  <a:schemeClr val="tx2"/>
                </a:solidFill>
              </a:rPr>
              <a:t>AUTOBET</a:t>
            </a:r>
            <a:r>
              <a:rPr lang="ja-JP" altLang="en-US" sz="1800" b="0" dirty="0">
                <a:solidFill>
                  <a:schemeClr val="tx2"/>
                </a:solidFill>
              </a:rPr>
              <a:t>オンで自動で</a:t>
            </a:r>
            <a:r>
              <a:rPr lang="en-US" altLang="ja-JP" sz="1800" b="0" dirty="0">
                <a:solidFill>
                  <a:schemeClr val="tx2"/>
                </a:solidFill>
              </a:rPr>
              <a:t>BET</a:t>
            </a:r>
            <a:r>
              <a:rPr lang="ja-JP" altLang="en-US" sz="1800" b="0" dirty="0">
                <a:solidFill>
                  <a:schemeClr val="tx2"/>
                </a:solidFill>
              </a:rPr>
              <a:t>できます。</a:t>
            </a:r>
            <a:endParaRPr lang="en-US" altLang="ja-JP" sz="1800" b="0" dirty="0">
              <a:solidFill>
                <a:schemeClr val="tx2"/>
              </a:solidFill>
            </a:endParaRPr>
          </a:p>
          <a:p>
            <a:pPr marL="331470" lvl="1" indent="-285750">
              <a:buFont typeface="Arial" panose="020B0604020202020204" pitchFamily="34" charset="0"/>
              <a:buChar char="•"/>
            </a:pPr>
            <a:r>
              <a:rPr lang="ja-JP" altLang="en-US" sz="1800" b="0" dirty="0"/>
              <a:t>レバーを叩くとスロットが回転します。</a:t>
            </a:r>
            <a:endParaRPr lang="en-US" altLang="ja-JP" sz="1800" b="0" dirty="0"/>
          </a:p>
          <a:p>
            <a:pPr marL="331470" lvl="1" indent="-285750">
              <a:buFont typeface="Arial" panose="020B0604020202020204" pitchFamily="34" charset="0"/>
              <a:buChar char="•"/>
            </a:pPr>
            <a:r>
              <a:rPr lang="en-US" altLang="ja-JP" sz="1800" b="0" dirty="0"/>
              <a:t>3</a:t>
            </a:r>
            <a:r>
              <a:rPr lang="ja-JP" altLang="en-US" sz="1800" b="0" dirty="0"/>
              <a:t>つのリールをストップボタンで止めます。どこからでも</a:t>
            </a:r>
            <a:r>
              <a:rPr lang="en-US" altLang="ja-JP" sz="1800" b="0" dirty="0"/>
              <a:t>OK</a:t>
            </a:r>
            <a:r>
              <a:rPr lang="ja-JP" altLang="en-US" sz="1800" b="0" dirty="0"/>
              <a:t>です。</a:t>
            </a:r>
            <a:endParaRPr lang="en-US" altLang="ja-JP" sz="1800" b="0" dirty="0"/>
          </a:p>
          <a:p>
            <a:pPr marL="331470" lvl="1" indent="-285750">
              <a:buFont typeface="Arial" panose="020B0604020202020204" pitchFamily="34" charset="0"/>
              <a:buChar char="•"/>
            </a:pPr>
            <a:r>
              <a:rPr lang="ja-JP" altLang="en-US" sz="1800" b="0" dirty="0"/>
              <a:t>真ん中ラインに</a:t>
            </a:r>
            <a:r>
              <a:rPr lang="en-US" altLang="ja-JP" sz="1800" b="0" dirty="0"/>
              <a:t>3</a:t>
            </a:r>
            <a:r>
              <a:rPr lang="ja-JP" altLang="en-US" sz="1800" b="0" dirty="0"/>
              <a:t>つ同じ絵柄を揃えれば</a:t>
            </a:r>
            <a:r>
              <a:rPr lang="en-US" altLang="ja-JP" sz="1800" b="0" dirty="0"/>
              <a:t>PAYOUT</a:t>
            </a:r>
            <a:r>
              <a:rPr lang="ja-JP" altLang="en-US" sz="1800" b="0" dirty="0"/>
              <a:t>に応じた払い出し</a:t>
            </a:r>
            <a:endParaRPr lang="en-US" altLang="ja-JP" sz="1800" b="0" dirty="0"/>
          </a:p>
          <a:p>
            <a:pPr marL="45720" lvl="1"/>
            <a:r>
              <a:rPr lang="ja-JP" altLang="en-US" sz="1800" b="0" dirty="0"/>
              <a:t>　があります。チェリーのみ左リールに</a:t>
            </a:r>
            <a:r>
              <a:rPr lang="en-US" altLang="ja-JP" sz="1800" b="0" dirty="0"/>
              <a:t>1</a:t>
            </a:r>
            <a:r>
              <a:rPr lang="ja-JP" altLang="en-US" sz="1800" b="0" dirty="0"/>
              <a:t>つ出れば</a:t>
            </a:r>
            <a:r>
              <a:rPr lang="en-US" altLang="ja-JP" sz="1800" b="0" dirty="0"/>
              <a:t>OK</a:t>
            </a:r>
            <a:r>
              <a:rPr lang="ja-JP" altLang="en-US" sz="1800" b="0" dirty="0"/>
              <a:t>です。</a:t>
            </a:r>
            <a:endParaRPr lang="en-US" altLang="ja-JP" sz="1800" b="0" dirty="0"/>
          </a:p>
          <a:p>
            <a:pPr marL="331470" lvl="1" indent="-285750">
              <a:buFont typeface="Arial" panose="020B0604020202020204" pitchFamily="34" charset="0"/>
              <a:buChar char="•"/>
            </a:pPr>
            <a:r>
              <a:rPr lang="ja-JP" altLang="en-US" sz="1800" b="0" dirty="0"/>
              <a:t>７揃いはビックボーナス、</a:t>
            </a:r>
            <a:r>
              <a:rPr lang="en-US" altLang="ja-JP" sz="1800" b="0" dirty="0"/>
              <a:t>BAR</a:t>
            </a:r>
            <a:r>
              <a:rPr lang="ja-JP" altLang="en-US" sz="1800" b="0" dirty="0"/>
              <a:t>揃いはレギュラーボーナスで、</a:t>
            </a:r>
            <a:br>
              <a:rPr lang="en-US" altLang="ja-JP" sz="1800" b="0" dirty="0"/>
            </a:br>
            <a:r>
              <a:rPr lang="ja-JP" altLang="en-US" sz="1800" b="0" dirty="0"/>
              <a:t>それぞれ</a:t>
            </a:r>
            <a:r>
              <a:rPr lang="en-US" altLang="ja-JP" sz="1800" b="0" dirty="0"/>
              <a:t>350</a:t>
            </a:r>
            <a:r>
              <a:rPr lang="ja-JP" altLang="en-US" sz="1800" b="0" dirty="0"/>
              <a:t>枚、</a:t>
            </a:r>
            <a:r>
              <a:rPr lang="en-US" altLang="ja-JP" sz="1800" b="0" dirty="0"/>
              <a:t>150</a:t>
            </a:r>
            <a:r>
              <a:rPr lang="ja-JP" altLang="en-US" sz="1800" b="0" dirty="0"/>
              <a:t>枚の払い出しがあります。</a:t>
            </a:r>
            <a:endParaRPr lang="en-US" altLang="ja-JP" sz="1800" b="0" dirty="0"/>
          </a:p>
          <a:p>
            <a:pPr marL="331470" lvl="1" indent="-285750">
              <a:buFont typeface="Arial" panose="020B0604020202020204" pitchFamily="34" charset="0"/>
              <a:buChar char="•"/>
            </a:pPr>
            <a:r>
              <a:rPr lang="ja-JP" altLang="en-US" sz="1800" b="0" dirty="0"/>
              <a:t>子役の払い出しは</a:t>
            </a:r>
            <a:r>
              <a:rPr lang="en-US" altLang="ja-JP" sz="1800" b="0" dirty="0"/>
              <a:t>PAYOUT</a:t>
            </a:r>
            <a:r>
              <a:rPr lang="ja-JP" altLang="en-US" sz="1800" b="0" dirty="0"/>
              <a:t>参考、リール配列は</a:t>
            </a:r>
            <a:r>
              <a:rPr lang="en-US" altLang="ja-JP" sz="1800" b="0" dirty="0"/>
              <a:t>REEL</a:t>
            </a:r>
            <a:r>
              <a:rPr lang="ja-JP" altLang="en-US" sz="1800" b="0" dirty="0"/>
              <a:t>参考　</a:t>
            </a:r>
            <a:r>
              <a:rPr lang="en-US" altLang="ja-JP" sz="1800" b="0" dirty="0"/>
              <a:t>※</a:t>
            </a:r>
            <a:r>
              <a:rPr lang="ja-JP" altLang="en-US" sz="1800" b="0" dirty="0"/>
              <a:t>どのマシンの配列でしょう</a:t>
            </a:r>
            <a:endParaRPr lang="en-US" altLang="ja-JP" sz="1800" b="0" dirty="0"/>
          </a:p>
          <a:p>
            <a:pPr marL="331470" lvl="1" indent="-285750">
              <a:buFont typeface="Arial" panose="020B0604020202020204" pitchFamily="34" charset="0"/>
              <a:buChar char="•"/>
            </a:pPr>
            <a:endParaRPr lang="en-US" altLang="ja-JP" sz="1800" dirty="0"/>
          </a:p>
        </p:txBody>
      </p:sp>
      <p:pic>
        <p:nvPicPr>
          <p:cNvPr id="12" name="図 11">
            <a:extLst>
              <a:ext uri="{FF2B5EF4-FFF2-40B4-BE49-F238E27FC236}">
                <a16:creationId xmlns:a16="http://schemas.microsoft.com/office/drawing/2014/main" id="{ED3AC2C9-8A57-74EB-1923-6564AE63F548}"/>
              </a:ext>
            </a:extLst>
          </p:cNvPr>
          <p:cNvPicPr>
            <a:picLocks noChangeAspect="1"/>
          </p:cNvPicPr>
          <p:nvPr/>
        </p:nvPicPr>
        <p:blipFill>
          <a:blip r:embed="rId2"/>
          <a:stretch>
            <a:fillRect/>
          </a:stretch>
        </p:blipFill>
        <p:spPr>
          <a:xfrm>
            <a:off x="8806816" y="872039"/>
            <a:ext cx="3028475" cy="3283888"/>
          </a:xfrm>
          <a:prstGeom prst="rect">
            <a:avLst/>
          </a:prstGeom>
        </p:spPr>
      </p:pic>
      <p:pic>
        <p:nvPicPr>
          <p:cNvPr id="14" name="図 13">
            <a:extLst>
              <a:ext uri="{FF2B5EF4-FFF2-40B4-BE49-F238E27FC236}">
                <a16:creationId xmlns:a16="http://schemas.microsoft.com/office/drawing/2014/main" id="{4C200877-F686-C740-7859-25FBB5A662E7}"/>
              </a:ext>
            </a:extLst>
          </p:cNvPr>
          <p:cNvPicPr>
            <a:picLocks noChangeAspect="1"/>
          </p:cNvPicPr>
          <p:nvPr/>
        </p:nvPicPr>
        <p:blipFill>
          <a:blip r:embed="rId3"/>
          <a:stretch>
            <a:fillRect/>
          </a:stretch>
        </p:blipFill>
        <p:spPr>
          <a:xfrm>
            <a:off x="9231365" y="4262685"/>
            <a:ext cx="2079354" cy="1300632"/>
          </a:xfrm>
          <a:prstGeom prst="rect">
            <a:avLst/>
          </a:prstGeom>
        </p:spPr>
      </p:pic>
      <p:sp>
        <p:nvSpPr>
          <p:cNvPr id="15" name="正方形/長方形 14">
            <a:extLst>
              <a:ext uri="{FF2B5EF4-FFF2-40B4-BE49-F238E27FC236}">
                <a16:creationId xmlns:a16="http://schemas.microsoft.com/office/drawing/2014/main" id="{073C24DE-38B3-AE6A-70A7-695EF363507F}"/>
              </a:ext>
            </a:extLst>
          </p:cNvPr>
          <p:cNvSpPr/>
          <p:nvPr/>
        </p:nvSpPr>
        <p:spPr>
          <a:xfrm>
            <a:off x="8806816" y="4328782"/>
            <a:ext cx="2408109" cy="1140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rgbClr val="FF0000"/>
                </a:solidFill>
              </a:rPr>
              <a:t>①</a:t>
            </a:r>
          </a:p>
        </p:txBody>
      </p:sp>
      <p:sp>
        <p:nvSpPr>
          <p:cNvPr id="17" name="正方形/長方形 16">
            <a:extLst>
              <a:ext uri="{FF2B5EF4-FFF2-40B4-BE49-F238E27FC236}">
                <a16:creationId xmlns:a16="http://schemas.microsoft.com/office/drawing/2014/main" id="{DE04D9E9-A1C2-8F6B-9793-B171FF0202AA}"/>
              </a:ext>
            </a:extLst>
          </p:cNvPr>
          <p:cNvSpPr/>
          <p:nvPr/>
        </p:nvSpPr>
        <p:spPr>
          <a:xfrm>
            <a:off x="8460188" y="3228378"/>
            <a:ext cx="906449" cy="4901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rgbClr val="FF0000"/>
                </a:solidFill>
              </a:rPr>
              <a:t>②</a:t>
            </a:r>
          </a:p>
        </p:txBody>
      </p:sp>
      <p:sp>
        <p:nvSpPr>
          <p:cNvPr id="18" name="正方形/長方形 17">
            <a:extLst>
              <a:ext uri="{FF2B5EF4-FFF2-40B4-BE49-F238E27FC236}">
                <a16:creationId xmlns:a16="http://schemas.microsoft.com/office/drawing/2014/main" id="{A18B65F9-B28F-CC54-B1F2-1EF23B8EBC91}"/>
              </a:ext>
            </a:extLst>
          </p:cNvPr>
          <p:cNvSpPr/>
          <p:nvPr/>
        </p:nvSpPr>
        <p:spPr>
          <a:xfrm>
            <a:off x="9447741" y="3223997"/>
            <a:ext cx="2240675" cy="472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rgbClr val="FF0000"/>
                </a:solidFill>
              </a:rPr>
              <a:t>③</a:t>
            </a:r>
          </a:p>
        </p:txBody>
      </p:sp>
      <p:sp>
        <p:nvSpPr>
          <p:cNvPr id="2" name="正方形/長方形 1">
            <a:extLst>
              <a:ext uri="{FF2B5EF4-FFF2-40B4-BE49-F238E27FC236}">
                <a16:creationId xmlns:a16="http://schemas.microsoft.com/office/drawing/2014/main" id="{B573F2EC-6DDD-B465-C3CB-7035CFA86DF3}"/>
              </a:ext>
            </a:extLst>
          </p:cNvPr>
          <p:cNvSpPr/>
          <p:nvPr/>
        </p:nvSpPr>
        <p:spPr>
          <a:xfrm>
            <a:off x="598998" y="282201"/>
            <a:ext cx="2218847"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ja-JP" altLang="en-US" sz="2400" b="1" dirty="0"/>
              <a:t>ゲーム概要</a:t>
            </a:r>
            <a:endParaRPr kumimoji="1" lang="ja-JP" altLang="en-US" sz="2400" b="1" dirty="0"/>
          </a:p>
        </p:txBody>
      </p:sp>
      <p:sp>
        <p:nvSpPr>
          <p:cNvPr id="4" name="正方形/長方形 3">
            <a:extLst>
              <a:ext uri="{FF2B5EF4-FFF2-40B4-BE49-F238E27FC236}">
                <a16:creationId xmlns:a16="http://schemas.microsoft.com/office/drawing/2014/main" id="{C0B3F854-003E-A68F-6FAF-0E009C585761}"/>
              </a:ext>
            </a:extLst>
          </p:cNvPr>
          <p:cNvSpPr/>
          <p:nvPr/>
        </p:nvSpPr>
        <p:spPr>
          <a:xfrm>
            <a:off x="598997" y="2306150"/>
            <a:ext cx="2218847"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基本操作</a:t>
            </a:r>
          </a:p>
        </p:txBody>
      </p:sp>
    </p:spTree>
    <p:extLst>
      <p:ext uri="{BB962C8B-B14F-4D97-AF65-F5344CB8AC3E}">
        <p14:creationId xmlns:p14="http://schemas.microsoft.com/office/powerpoint/2010/main" val="98875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72603" y="527067"/>
            <a:ext cx="6995254" cy="6110739"/>
          </a:xfrm>
        </p:spPr>
        <p:txBody>
          <a:bodyPr/>
          <a:lstStyle/>
          <a:p>
            <a:pPr marL="45720" lvl="1"/>
            <a:endParaRPr lang="en-US" altLang="ja-JP" sz="1800" dirty="0"/>
          </a:p>
          <a:p>
            <a:pPr marL="331470" lvl="1" indent="-285750">
              <a:buFont typeface="Arial" panose="020B0604020202020204" pitchFamily="34" charset="0"/>
              <a:buChar char="•"/>
            </a:pPr>
            <a:r>
              <a:rPr lang="ja-JP" altLang="en-US" sz="2000" dirty="0"/>
              <a:t>ゲーム数カウント </a:t>
            </a:r>
            <a:br>
              <a:rPr lang="en-US" altLang="ja-JP" sz="2000" dirty="0"/>
            </a:br>
            <a:r>
              <a:rPr lang="ja-JP" altLang="en-US" b="0" dirty="0"/>
              <a:t>結果ギャャラリーでゲーム数、止まった絵柄、</a:t>
            </a:r>
            <a:r>
              <a:rPr lang="en-US" altLang="ja-JP" b="0" dirty="0"/>
              <a:t>GET</a:t>
            </a:r>
            <a:r>
              <a:rPr lang="ja-JP" altLang="en-US" b="0" dirty="0"/>
              <a:t>した子役やボーナスを表示します。</a:t>
            </a:r>
            <a:r>
              <a:rPr lang="en-US" altLang="ja-JP" b="0" dirty="0"/>
              <a:t>1</a:t>
            </a:r>
            <a:r>
              <a:rPr lang="ja-JP" altLang="en-US" b="0" dirty="0"/>
              <a:t>行に縮めることも可能です。</a:t>
            </a:r>
            <a:br>
              <a:rPr lang="en-US" altLang="ja-JP" b="0" dirty="0"/>
            </a:br>
            <a:r>
              <a:rPr lang="en-US" altLang="ja-JP" b="0" dirty="0"/>
              <a:t>BIG</a:t>
            </a:r>
            <a:r>
              <a:rPr lang="ja-JP" altLang="en-US" b="0" dirty="0"/>
              <a:t>、</a:t>
            </a:r>
            <a:r>
              <a:rPr lang="en-US" altLang="ja-JP" b="0" dirty="0"/>
              <a:t>BAR</a:t>
            </a:r>
            <a:r>
              <a:rPr lang="ja-JP" altLang="en-US" b="0" dirty="0"/>
              <a:t>をクリックでフィルターが可能です。</a:t>
            </a:r>
            <a:endParaRPr lang="en-US" altLang="ja-JP" b="0" dirty="0"/>
          </a:p>
          <a:p>
            <a:pPr marL="331470" lvl="1" indent="-285750">
              <a:buFont typeface="Arial" panose="020B0604020202020204" pitchFamily="34" charset="0"/>
              <a:buChar char="•"/>
            </a:pPr>
            <a:r>
              <a:rPr lang="en-US" altLang="ja-JP" sz="2000" dirty="0"/>
              <a:t>PAYOUT</a:t>
            </a:r>
            <a:r>
              <a:rPr lang="ja-JP" altLang="en-US" sz="2000" dirty="0"/>
              <a:t>・</a:t>
            </a:r>
            <a:r>
              <a:rPr lang="en-US" altLang="ja-JP" sz="2000" dirty="0"/>
              <a:t>REEL</a:t>
            </a:r>
            <a:r>
              <a:rPr lang="ja-JP" altLang="en-US" sz="2000" dirty="0"/>
              <a:t>配列 </a:t>
            </a:r>
            <a:br>
              <a:rPr lang="en-US" altLang="ja-JP" sz="2000" dirty="0"/>
            </a:br>
            <a:r>
              <a:rPr lang="ja-JP" altLang="en-US" b="0" dirty="0"/>
              <a:t>クリックするとそれぞれの表示を切り替えます。</a:t>
            </a:r>
            <a:endParaRPr lang="en-US" altLang="ja-JP" b="0" dirty="0"/>
          </a:p>
          <a:p>
            <a:pPr marL="331470" lvl="1" indent="-285750">
              <a:buFont typeface="Arial" panose="020B0604020202020204" pitchFamily="34" charset="0"/>
              <a:buChar char="•"/>
            </a:pPr>
            <a:r>
              <a:rPr lang="en-US" altLang="ja-JP" sz="2000" dirty="0"/>
              <a:t>AUTOBET</a:t>
            </a:r>
            <a:r>
              <a:rPr lang="ja-JP" altLang="en-US" b="0" dirty="0"/>
              <a:t> </a:t>
            </a:r>
            <a:br>
              <a:rPr lang="en-US" altLang="ja-JP" b="0" dirty="0"/>
            </a:br>
            <a:r>
              <a:rPr lang="ja-JP" altLang="en-US" b="0" dirty="0"/>
              <a:t>スイッチをオンで自動</a:t>
            </a:r>
            <a:r>
              <a:rPr lang="en-US" altLang="ja-JP" b="0" dirty="0"/>
              <a:t>BET</a:t>
            </a:r>
            <a:r>
              <a:rPr lang="ja-JP" altLang="en-US" b="0" dirty="0"/>
              <a:t>できサクサクゲームを進めれます。</a:t>
            </a:r>
            <a:endParaRPr lang="en-US" altLang="ja-JP" b="0" dirty="0"/>
          </a:p>
          <a:p>
            <a:pPr marL="331470" lvl="1" indent="-285750">
              <a:buFont typeface="Arial" panose="020B0604020202020204" pitchFamily="34" charset="0"/>
              <a:buChar char="•"/>
            </a:pPr>
            <a:r>
              <a:rPr lang="ja-JP" altLang="en-US" sz="2000" dirty="0"/>
              <a:t>ゲーム情報エリア</a:t>
            </a:r>
            <a:r>
              <a:rPr lang="ja-JP" altLang="en-US" b="0" dirty="0"/>
              <a:t> </a:t>
            </a:r>
            <a:br>
              <a:rPr lang="en-US" altLang="ja-JP" b="0" dirty="0"/>
            </a:br>
            <a:r>
              <a:rPr lang="ja-JP" altLang="en-US" b="0" dirty="0"/>
              <a:t>ゲームのスタート数、</a:t>
            </a:r>
            <a:r>
              <a:rPr lang="en-US" altLang="ja-JP" b="0" dirty="0"/>
              <a:t>BIG</a:t>
            </a:r>
            <a:r>
              <a:rPr lang="ja-JP" altLang="en-US" b="0" dirty="0"/>
              <a:t>、</a:t>
            </a:r>
            <a:r>
              <a:rPr lang="en-US" altLang="ja-JP" b="0" dirty="0"/>
              <a:t>BAR</a:t>
            </a:r>
            <a:r>
              <a:rPr lang="ja-JP" altLang="en-US" b="0" dirty="0"/>
              <a:t>、保有メダルを表示します。</a:t>
            </a:r>
            <a:br>
              <a:rPr lang="en-US" altLang="ja-JP" b="0" dirty="0"/>
            </a:br>
            <a:r>
              <a:rPr lang="ja-JP" altLang="en-US" b="0" dirty="0"/>
              <a:t>ここでも</a:t>
            </a:r>
            <a:r>
              <a:rPr lang="en-US" altLang="ja-JP" b="0" dirty="0"/>
              <a:t>BIG</a:t>
            </a:r>
            <a:r>
              <a:rPr lang="ja-JP" altLang="en-US" b="0" dirty="0"/>
              <a:t>、</a:t>
            </a:r>
            <a:r>
              <a:rPr lang="en-US" altLang="ja-JP" b="0" dirty="0"/>
              <a:t>BAR</a:t>
            </a:r>
            <a:r>
              <a:rPr lang="ja-JP" altLang="en-US" b="0" dirty="0"/>
              <a:t>のフィルター表示可能です。</a:t>
            </a:r>
            <a:br>
              <a:rPr lang="en-US" altLang="ja-JP" b="0" dirty="0"/>
            </a:br>
            <a:r>
              <a:rPr lang="ja-JP" altLang="en-US" b="0" dirty="0"/>
              <a:t>当たればどんどんメダルが増えていきます。目指せ万枚！</a:t>
            </a:r>
            <a:br>
              <a:rPr lang="en-US" altLang="ja-JP" b="0" dirty="0"/>
            </a:br>
            <a:endParaRPr lang="en-US" altLang="ja-JP" b="0" dirty="0"/>
          </a:p>
          <a:p>
            <a:pPr marL="331470" lvl="1" indent="-285750">
              <a:buFont typeface="Arial" panose="020B0604020202020204" pitchFamily="34" charset="0"/>
              <a:buChar char="•"/>
            </a:pPr>
            <a:r>
              <a:rPr lang="ja-JP" altLang="en-US" b="0" dirty="0"/>
              <a:t>データソースは未使用ですが、</a:t>
            </a:r>
            <a:br>
              <a:rPr lang="en-US" altLang="ja-JP" b="0" dirty="0"/>
            </a:br>
            <a:r>
              <a:rPr lang="ja-JP" altLang="en-US" b="0" dirty="0"/>
              <a:t>引き続きゲームを楽しめるように保存機能を</a:t>
            </a:r>
            <a:br>
              <a:rPr lang="en-US" altLang="ja-JP" b="0" dirty="0"/>
            </a:br>
            <a:r>
              <a:rPr lang="ja-JP" altLang="en-US" b="0" dirty="0"/>
              <a:t>搭載しています！（詳細は拡張機能参照）</a:t>
            </a:r>
            <a:endParaRPr lang="en-US" altLang="ja-JP" b="0" dirty="0"/>
          </a:p>
          <a:p>
            <a:pPr marL="45720" lvl="1"/>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sz="1800" dirty="0"/>
          </a:p>
        </p:txBody>
      </p:sp>
      <p:pic>
        <p:nvPicPr>
          <p:cNvPr id="5" name="図 4">
            <a:extLst>
              <a:ext uri="{FF2B5EF4-FFF2-40B4-BE49-F238E27FC236}">
                <a16:creationId xmlns:a16="http://schemas.microsoft.com/office/drawing/2014/main" id="{2820F398-B100-A733-AAFF-99A5525F32E9}"/>
              </a:ext>
            </a:extLst>
          </p:cNvPr>
          <p:cNvPicPr>
            <a:picLocks noChangeAspect="1"/>
          </p:cNvPicPr>
          <p:nvPr/>
        </p:nvPicPr>
        <p:blipFill>
          <a:blip r:embed="rId2"/>
          <a:stretch>
            <a:fillRect/>
          </a:stretch>
        </p:blipFill>
        <p:spPr>
          <a:xfrm>
            <a:off x="7885874" y="220194"/>
            <a:ext cx="1422859" cy="2216746"/>
          </a:xfrm>
          <a:prstGeom prst="rect">
            <a:avLst/>
          </a:prstGeom>
          <a:ln>
            <a:solidFill>
              <a:schemeClr val="tx2"/>
            </a:solidFill>
          </a:ln>
        </p:spPr>
      </p:pic>
      <p:pic>
        <p:nvPicPr>
          <p:cNvPr id="8" name="図 7">
            <a:extLst>
              <a:ext uri="{FF2B5EF4-FFF2-40B4-BE49-F238E27FC236}">
                <a16:creationId xmlns:a16="http://schemas.microsoft.com/office/drawing/2014/main" id="{6BF2387D-9750-9976-51B2-81BACAEDF86E}"/>
              </a:ext>
            </a:extLst>
          </p:cNvPr>
          <p:cNvPicPr>
            <a:picLocks noChangeAspect="1"/>
          </p:cNvPicPr>
          <p:nvPr/>
        </p:nvPicPr>
        <p:blipFill>
          <a:blip r:embed="rId3"/>
          <a:stretch>
            <a:fillRect/>
          </a:stretch>
        </p:blipFill>
        <p:spPr>
          <a:xfrm>
            <a:off x="9669056" y="206291"/>
            <a:ext cx="1848151" cy="978130"/>
          </a:xfrm>
          <a:prstGeom prst="rect">
            <a:avLst/>
          </a:prstGeom>
          <a:ln>
            <a:solidFill>
              <a:schemeClr val="tx2"/>
            </a:solidFill>
          </a:ln>
        </p:spPr>
      </p:pic>
      <p:pic>
        <p:nvPicPr>
          <p:cNvPr id="10" name="図 9">
            <a:extLst>
              <a:ext uri="{FF2B5EF4-FFF2-40B4-BE49-F238E27FC236}">
                <a16:creationId xmlns:a16="http://schemas.microsoft.com/office/drawing/2014/main" id="{856740C9-E049-18D3-6216-769BAEB3DE41}"/>
              </a:ext>
            </a:extLst>
          </p:cNvPr>
          <p:cNvPicPr>
            <a:picLocks noChangeAspect="1"/>
          </p:cNvPicPr>
          <p:nvPr/>
        </p:nvPicPr>
        <p:blipFill rotWithShape="1">
          <a:blip r:embed="rId4"/>
          <a:srcRect b="21501"/>
          <a:stretch/>
        </p:blipFill>
        <p:spPr>
          <a:xfrm>
            <a:off x="9669056" y="1335967"/>
            <a:ext cx="1863595" cy="1087070"/>
          </a:xfrm>
          <a:prstGeom prst="rect">
            <a:avLst/>
          </a:prstGeom>
          <a:ln>
            <a:solidFill>
              <a:schemeClr val="tx2"/>
            </a:solidFill>
          </a:ln>
        </p:spPr>
      </p:pic>
      <p:pic>
        <p:nvPicPr>
          <p:cNvPr id="18" name="図 17">
            <a:extLst>
              <a:ext uri="{FF2B5EF4-FFF2-40B4-BE49-F238E27FC236}">
                <a16:creationId xmlns:a16="http://schemas.microsoft.com/office/drawing/2014/main" id="{1950FCF5-6BAF-EF25-F688-924C094E26F0}"/>
              </a:ext>
            </a:extLst>
          </p:cNvPr>
          <p:cNvPicPr>
            <a:picLocks noChangeAspect="1"/>
          </p:cNvPicPr>
          <p:nvPr/>
        </p:nvPicPr>
        <p:blipFill>
          <a:blip r:embed="rId5"/>
          <a:stretch>
            <a:fillRect/>
          </a:stretch>
        </p:blipFill>
        <p:spPr>
          <a:xfrm>
            <a:off x="7909140" y="5192212"/>
            <a:ext cx="1820979" cy="1254453"/>
          </a:xfrm>
          <a:prstGeom prst="rect">
            <a:avLst/>
          </a:prstGeom>
          <a:ln>
            <a:solidFill>
              <a:schemeClr val="tx2"/>
            </a:solidFill>
          </a:ln>
        </p:spPr>
      </p:pic>
      <p:pic>
        <p:nvPicPr>
          <p:cNvPr id="24" name="図 23">
            <a:extLst>
              <a:ext uri="{FF2B5EF4-FFF2-40B4-BE49-F238E27FC236}">
                <a16:creationId xmlns:a16="http://schemas.microsoft.com/office/drawing/2014/main" id="{30C26D5C-54ED-6891-4DEE-18879747CB62}"/>
              </a:ext>
            </a:extLst>
          </p:cNvPr>
          <p:cNvPicPr>
            <a:picLocks noChangeAspect="1"/>
          </p:cNvPicPr>
          <p:nvPr/>
        </p:nvPicPr>
        <p:blipFill>
          <a:blip r:embed="rId6"/>
          <a:stretch>
            <a:fillRect/>
          </a:stretch>
        </p:blipFill>
        <p:spPr>
          <a:xfrm>
            <a:off x="7894382" y="2655231"/>
            <a:ext cx="1863595" cy="2253769"/>
          </a:xfrm>
          <a:prstGeom prst="rect">
            <a:avLst/>
          </a:prstGeom>
        </p:spPr>
      </p:pic>
      <p:pic>
        <p:nvPicPr>
          <p:cNvPr id="30" name="図 29">
            <a:extLst>
              <a:ext uri="{FF2B5EF4-FFF2-40B4-BE49-F238E27FC236}">
                <a16:creationId xmlns:a16="http://schemas.microsoft.com/office/drawing/2014/main" id="{684EE329-C265-A2EA-837D-E5F14376042D}"/>
              </a:ext>
            </a:extLst>
          </p:cNvPr>
          <p:cNvPicPr>
            <a:picLocks noChangeAspect="1"/>
          </p:cNvPicPr>
          <p:nvPr/>
        </p:nvPicPr>
        <p:blipFill>
          <a:blip r:embed="rId7"/>
          <a:stretch>
            <a:fillRect/>
          </a:stretch>
        </p:blipFill>
        <p:spPr>
          <a:xfrm>
            <a:off x="9895343" y="2682682"/>
            <a:ext cx="1637308" cy="3955124"/>
          </a:xfrm>
          <a:prstGeom prst="rect">
            <a:avLst/>
          </a:prstGeom>
        </p:spPr>
      </p:pic>
      <p:grpSp>
        <p:nvGrpSpPr>
          <p:cNvPr id="37" name="グループ化 36">
            <a:extLst>
              <a:ext uri="{FF2B5EF4-FFF2-40B4-BE49-F238E27FC236}">
                <a16:creationId xmlns:a16="http://schemas.microsoft.com/office/drawing/2014/main" id="{1E84153E-52E5-17C1-4914-0E4FADCB0D94}"/>
              </a:ext>
            </a:extLst>
          </p:cNvPr>
          <p:cNvGrpSpPr/>
          <p:nvPr/>
        </p:nvGrpSpPr>
        <p:grpSpPr>
          <a:xfrm>
            <a:off x="5962542" y="5192212"/>
            <a:ext cx="1781375" cy="1445594"/>
            <a:chOff x="5399187" y="4817905"/>
            <a:chExt cx="2232722" cy="1819901"/>
          </a:xfrm>
        </p:grpSpPr>
        <p:pic>
          <p:nvPicPr>
            <p:cNvPr id="34" name="図 33">
              <a:extLst>
                <a:ext uri="{FF2B5EF4-FFF2-40B4-BE49-F238E27FC236}">
                  <a16:creationId xmlns:a16="http://schemas.microsoft.com/office/drawing/2014/main" id="{DE65521A-7B1A-C93E-D402-A37A941F52B1}"/>
                </a:ext>
              </a:extLst>
            </p:cNvPr>
            <p:cNvPicPr>
              <a:picLocks noChangeAspect="1"/>
            </p:cNvPicPr>
            <p:nvPr/>
          </p:nvPicPr>
          <p:blipFill>
            <a:blip r:embed="rId8"/>
            <a:stretch>
              <a:fillRect/>
            </a:stretch>
          </p:blipFill>
          <p:spPr>
            <a:xfrm>
              <a:off x="5399187" y="4817905"/>
              <a:ext cx="2232722" cy="1819901"/>
            </a:xfrm>
            <a:prstGeom prst="rect">
              <a:avLst/>
            </a:prstGeom>
          </p:spPr>
        </p:pic>
        <p:pic>
          <p:nvPicPr>
            <p:cNvPr id="35" name="図 34">
              <a:extLst>
                <a:ext uri="{FF2B5EF4-FFF2-40B4-BE49-F238E27FC236}">
                  <a16:creationId xmlns:a16="http://schemas.microsoft.com/office/drawing/2014/main" id="{CC7607BB-8CEF-846B-5720-09C8E7270E56}"/>
                </a:ext>
              </a:extLst>
            </p:cNvPr>
            <p:cNvPicPr>
              <a:picLocks noChangeAspect="1"/>
            </p:cNvPicPr>
            <p:nvPr/>
          </p:nvPicPr>
          <p:blipFill rotWithShape="1">
            <a:blip r:embed="rId8"/>
            <a:srcRect l="19703" t="25009" r="74120" b="51544"/>
            <a:stretch/>
          </p:blipFill>
          <p:spPr>
            <a:xfrm>
              <a:off x="5698536" y="5274155"/>
              <a:ext cx="137908" cy="426720"/>
            </a:xfrm>
            <a:prstGeom prst="rect">
              <a:avLst/>
            </a:prstGeom>
          </p:spPr>
        </p:pic>
        <p:pic>
          <p:nvPicPr>
            <p:cNvPr id="36" name="図 35">
              <a:extLst>
                <a:ext uri="{FF2B5EF4-FFF2-40B4-BE49-F238E27FC236}">
                  <a16:creationId xmlns:a16="http://schemas.microsoft.com/office/drawing/2014/main" id="{9589EF68-DF88-9DBE-BB02-A2986133629A}"/>
                </a:ext>
              </a:extLst>
            </p:cNvPr>
            <p:cNvPicPr>
              <a:picLocks noChangeAspect="1"/>
            </p:cNvPicPr>
            <p:nvPr/>
          </p:nvPicPr>
          <p:blipFill rotWithShape="1">
            <a:blip r:embed="rId8"/>
            <a:srcRect l="53636" t="26091" r="39108" b="52625"/>
            <a:stretch/>
          </p:blipFill>
          <p:spPr>
            <a:xfrm>
              <a:off x="7083946" y="5293839"/>
              <a:ext cx="161996" cy="387351"/>
            </a:xfrm>
            <a:prstGeom prst="rect">
              <a:avLst/>
            </a:prstGeom>
          </p:spPr>
        </p:pic>
      </p:grpSp>
      <p:sp>
        <p:nvSpPr>
          <p:cNvPr id="2" name="正方形/長方形 1">
            <a:extLst>
              <a:ext uri="{FF2B5EF4-FFF2-40B4-BE49-F238E27FC236}">
                <a16:creationId xmlns:a16="http://schemas.microsoft.com/office/drawing/2014/main" id="{80AB5112-DEFC-7A55-309E-C6F3863E7B0A}"/>
              </a:ext>
            </a:extLst>
          </p:cNvPr>
          <p:cNvSpPr/>
          <p:nvPr/>
        </p:nvSpPr>
        <p:spPr>
          <a:xfrm>
            <a:off x="572603" y="249699"/>
            <a:ext cx="2924150"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ja-JP" altLang="en-US" sz="2400" b="1" dirty="0"/>
              <a:t>その他標準機能</a:t>
            </a:r>
            <a:endParaRPr kumimoji="1" lang="ja-JP" altLang="en-US" sz="2400" b="1" dirty="0"/>
          </a:p>
        </p:txBody>
      </p:sp>
    </p:spTree>
    <p:extLst>
      <p:ext uri="{BB962C8B-B14F-4D97-AF65-F5344CB8AC3E}">
        <p14:creationId xmlns:p14="http://schemas.microsoft.com/office/powerpoint/2010/main" val="2612078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72494" y="318053"/>
            <a:ext cx="6742706" cy="6384304"/>
          </a:xfrm>
        </p:spPr>
        <p:txBody>
          <a:bodyPr/>
          <a:lstStyle/>
          <a:p>
            <a:pPr marL="45720" lvl="1"/>
            <a:r>
              <a:rPr lang="ja-JP" altLang="en-US" sz="2800" dirty="0"/>
              <a:t>ゲーム性のポイント！</a:t>
            </a:r>
            <a:endParaRPr lang="en-US" altLang="ja-JP" sz="1800" dirty="0"/>
          </a:p>
          <a:p>
            <a:pPr marL="331470" lvl="1" indent="-285750">
              <a:buFont typeface="Arial" panose="020B0604020202020204" pitchFamily="34" charset="0"/>
              <a:buChar char="•"/>
            </a:pPr>
            <a:r>
              <a:rPr lang="ja-JP" altLang="en-US" sz="2000" dirty="0"/>
              <a:t>フラグ機能搭載！  </a:t>
            </a:r>
            <a:br>
              <a:rPr lang="en-US" altLang="ja-JP" sz="2000" dirty="0"/>
            </a:br>
            <a:r>
              <a:rPr lang="ja-JP" altLang="en-US" b="0" dirty="0"/>
              <a:t>レバーオン時に、はずれ・子役・ボーナスのいずれかのフラグが立ちます。</a:t>
            </a:r>
            <a:endParaRPr lang="en-US" altLang="ja-JP" b="0" dirty="0"/>
          </a:p>
          <a:p>
            <a:pPr marL="331470" lvl="1" indent="-285750">
              <a:buFont typeface="Arial" panose="020B0604020202020204" pitchFamily="34" charset="0"/>
              <a:buChar char="•"/>
            </a:pPr>
            <a:r>
              <a:rPr lang="ja-JP" altLang="en-US" sz="2000" dirty="0"/>
              <a:t>自力＋フラグ！  </a:t>
            </a:r>
            <a:br>
              <a:rPr lang="en-US" altLang="ja-JP" sz="2000" dirty="0"/>
            </a:br>
            <a:r>
              <a:rPr lang="ja-JP" altLang="en-US" b="0" dirty="0"/>
              <a:t>揃えない制御はしていないので自力でも揃えれます！</a:t>
            </a:r>
            <a:endParaRPr lang="en-US" altLang="ja-JP" b="0" dirty="0"/>
          </a:p>
          <a:p>
            <a:pPr marL="331470" lvl="1" indent="-285750">
              <a:buFont typeface="Arial" panose="020B0604020202020204" pitchFamily="34" charset="0"/>
              <a:buChar char="•"/>
            </a:pPr>
            <a:r>
              <a:rPr lang="ja-JP" altLang="en-US" sz="2000" dirty="0"/>
              <a:t>引込み機能！  </a:t>
            </a:r>
            <a:br>
              <a:rPr lang="en-US" altLang="ja-JP" sz="2000" dirty="0"/>
            </a:br>
            <a:r>
              <a:rPr lang="ja-JP" altLang="en-US" b="0" dirty="0"/>
              <a:t>フラグが立っている場合、最大</a:t>
            </a:r>
            <a:r>
              <a:rPr lang="en-US" altLang="ja-JP" b="0" dirty="0"/>
              <a:t>4</a:t>
            </a:r>
            <a:r>
              <a:rPr lang="ja-JP" altLang="en-US" b="0" dirty="0"/>
              <a:t>コマまで引き込みます。</a:t>
            </a:r>
            <a:br>
              <a:rPr lang="en-US" altLang="ja-JP" b="0" dirty="0"/>
            </a:br>
            <a:r>
              <a:rPr lang="en-US" altLang="ja-JP" b="0" dirty="0"/>
              <a:t>※</a:t>
            </a:r>
            <a:r>
              <a:rPr lang="ja-JP" altLang="en-US" b="0" dirty="0"/>
              <a:t>届かない場合はそこで止まります（取りこぼし）</a:t>
            </a:r>
            <a:endParaRPr lang="en-US" altLang="ja-JP" b="0" dirty="0"/>
          </a:p>
          <a:p>
            <a:pPr marL="331470" lvl="1" indent="-285750">
              <a:buFont typeface="Arial" panose="020B0604020202020204" pitchFamily="34" charset="0"/>
              <a:buChar char="•"/>
            </a:pPr>
            <a:r>
              <a:rPr lang="ja-JP" altLang="en-US" sz="2000" dirty="0"/>
              <a:t>目押し救済機能！ </a:t>
            </a:r>
            <a:br>
              <a:rPr lang="en-US" altLang="ja-JP" sz="2000" dirty="0"/>
            </a:br>
            <a:r>
              <a:rPr lang="ja-JP" altLang="en-US" b="0" dirty="0"/>
              <a:t>ボーナスフラグが立っている状態で</a:t>
            </a:r>
            <a:r>
              <a:rPr lang="en-US" altLang="ja-JP" b="0" dirty="0"/>
              <a:t>4</a:t>
            </a:r>
            <a:r>
              <a:rPr lang="ja-JP" altLang="en-US" b="0" dirty="0"/>
              <a:t>回以上揃わない場合は強制的に引込んでボーナスを揃えてくれます。</a:t>
            </a:r>
            <a:endParaRPr lang="en-US" altLang="ja-JP" b="0" dirty="0"/>
          </a:p>
          <a:p>
            <a:pPr marL="331470" lvl="1" indent="-285750">
              <a:buFont typeface="Arial" panose="020B0604020202020204" pitchFamily="34" charset="0"/>
              <a:buChar char="•"/>
            </a:pPr>
            <a:r>
              <a:rPr lang="ja-JP" altLang="en-US" sz="2000" dirty="0"/>
              <a:t>チェリー</a:t>
            </a:r>
            <a:r>
              <a:rPr lang="en-US" altLang="ja-JP" sz="2000" dirty="0"/>
              <a:t>BIG</a:t>
            </a:r>
            <a:r>
              <a:rPr lang="ja-JP" altLang="en-US" sz="2000" dirty="0"/>
              <a:t>搭載！  </a:t>
            </a:r>
            <a:br>
              <a:rPr lang="en-US" altLang="ja-JP" sz="2000" dirty="0"/>
            </a:br>
            <a:r>
              <a:rPr lang="ja-JP" altLang="en-US" b="0" dirty="0"/>
              <a:t>チェリーの一部でボーナス！（約</a:t>
            </a:r>
            <a:r>
              <a:rPr lang="en-US" altLang="ja-JP" b="0" dirty="0"/>
              <a:t>30</a:t>
            </a:r>
            <a:r>
              <a:rPr lang="ja-JP" altLang="en-US" b="0" dirty="0"/>
              <a:t>分の１）</a:t>
            </a:r>
            <a:endParaRPr lang="en-US" altLang="ja-JP" b="0" dirty="0"/>
          </a:p>
          <a:p>
            <a:pPr marL="331470" lvl="1" indent="-285750">
              <a:buFont typeface="Arial" panose="020B0604020202020204" pitchFamily="34" charset="0"/>
              <a:buChar char="•"/>
            </a:pPr>
            <a:r>
              <a:rPr lang="ja-JP" altLang="en-US" sz="2000" dirty="0"/>
              <a:t>リーチ目！  </a:t>
            </a:r>
            <a:br>
              <a:rPr lang="en-US" altLang="ja-JP" sz="2000" dirty="0"/>
            </a:br>
            <a:r>
              <a:rPr lang="ja-JP" altLang="en-US" b="0" dirty="0"/>
              <a:t>真ん中ボーナス絵柄揃い（７・</a:t>
            </a:r>
            <a:r>
              <a:rPr lang="en-US" altLang="ja-JP" b="0" dirty="0"/>
              <a:t>BAR</a:t>
            </a:r>
            <a:r>
              <a:rPr lang="ja-JP" altLang="en-US" b="0" dirty="0"/>
              <a:t>・７など）のみです。</a:t>
            </a:r>
            <a:br>
              <a:rPr lang="en-US" altLang="ja-JP" b="0" dirty="0"/>
            </a:br>
            <a:r>
              <a:rPr lang="en-US" altLang="ja-JP" b="0" dirty="0"/>
              <a:t>※</a:t>
            </a:r>
            <a:r>
              <a:rPr lang="ja-JP" altLang="en-US" b="0" dirty="0"/>
              <a:t>ゲチェナなどはないです。自力で狙えちゃうので汗</a:t>
            </a: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sz="1800" dirty="0"/>
          </a:p>
        </p:txBody>
      </p:sp>
      <p:pic>
        <p:nvPicPr>
          <p:cNvPr id="6" name="図 5">
            <a:extLst>
              <a:ext uri="{FF2B5EF4-FFF2-40B4-BE49-F238E27FC236}">
                <a16:creationId xmlns:a16="http://schemas.microsoft.com/office/drawing/2014/main" id="{4A6093D9-798C-D3A6-AAAE-E2A57C6C1C0A}"/>
              </a:ext>
            </a:extLst>
          </p:cNvPr>
          <p:cNvPicPr>
            <a:picLocks noChangeAspect="1"/>
          </p:cNvPicPr>
          <p:nvPr/>
        </p:nvPicPr>
        <p:blipFill>
          <a:blip r:embed="rId2"/>
          <a:stretch>
            <a:fillRect/>
          </a:stretch>
        </p:blipFill>
        <p:spPr>
          <a:xfrm>
            <a:off x="7725730" y="399364"/>
            <a:ext cx="4031883" cy="3934495"/>
          </a:xfrm>
          <a:prstGeom prst="rect">
            <a:avLst/>
          </a:prstGeom>
          <a:ln>
            <a:solidFill>
              <a:schemeClr val="tx2"/>
            </a:solidFill>
          </a:ln>
        </p:spPr>
      </p:pic>
      <p:sp>
        <p:nvSpPr>
          <p:cNvPr id="2" name="正方形/長方形 1">
            <a:extLst>
              <a:ext uri="{FF2B5EF4-FFF2-40B4-BE49-F238E27FC236}">
                <a16:creationId xmlns:a16="http://schemas.microsoft.com/office/drawing/2014/main" id="{DA56923C-372D-5DAB-7CB8-953643F4425F}"/>
              </a:ext>
            </a:extLst>
          </p:cNvPr>
          <p:cNvSpPr/>
          <p:nvPr/>
        </p:nvSpPr>
        <p:spPr>
          <a:xfrm>
            <a:off x="572495" y="257093"/>
            <a:ext cx="3816625"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ja-JP" altLang="en-US" sz="2400" b="1" dirty="0"/>
              <a:t>ゲーム性のポイント！</a:t>
            </a:r>
            <a:endParaRPr kumimoji="1" lang="ja-JP" altLang="en-US" sz="2400" b="1" dirty="0"/>
          </a:p>
        </p:txBody>
      </p:sp>
      <p:sp>
        <p:nvSpPr>
          <p:cNvPr id="4" name="四角形: 角を丸くする 3">
            <a:extLst>
              <a:ext uri="{FF2B5EF4-FFF2-40B4-BE49-F238E27FC236}">
                <a16:creationId xmlns:a16="http://schemas.microsoft.com/office/drawing/2014/main" id="{B73B2A2A-690F-DD14-8359-4C10306A1352}"/>
              </a:ext>
            </a:extLst>
          </p:cNvPr>
          <p:cNvSpPr/>
          <p:nvPr/>
        </p:nvSpPr>
        <p:spPr>
          <a:xfrm>
            <a:off x="7725730" y="4458788"/>
            <a:ext cx="4031883" cy="2139066"/>
          </a:xfrm>
          <a:prstGeom prst="roundRect">
            <a:avLst>
              <a:gd name="adj" fmla="val 7114"/>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b="1" dirty="0">
                <a:solidFill>
                  <a:schemeClr val="tx2"/>
                </a:solidFill>
              </a:rPr>
              <a:t>ボーナス確率</a:t>
            </a:r>
            <a:endParaRPr lang="en-US" altLang="ja-JP" b="1" dirty="0">
              <a:solidFill>
                <a:schemeClr val="tx2"/>
              </a:solidFill>
            </a:endParaRPr>
          </a:p>
          <a:p>
            <a:pPr algn="ctr">
              <a:lnSpc>
                <a:spcPct val="150000"/>
              </a:lnSpc>
            </a:pPr>
            <a:r>
              <a:rPr lang="ja-JP" altLang="en-US" dirty="0">
                <a:solidFill>
                  <a:schemeClr val="tx2"/>
                </a:solidFill>
              </a:rPr>
              <a:t>７揃い：</a:t>
            </a:r>
            <a:r>
              <a:rPr lang="en-US" altLang="ja-JP" dirty="0">
                <a:solidFill>
                  <a:schemeClr val="tx2"/>
                </a:solidFill>
              </a:rPr>
              <a:t>200/1</a:t>
            </a:r>
            <a:r>
              <a:rPr lang="ja-JP" altLang="en-US" dirty="0">
                <a:solidFill>
                  <a:schemeClr val="tx2"/>
                </a:solidFill>
              </a:rPr>
              <a:t> </a:t>
            </a:r>
            <a:r>
              <a:rPr lang="en-US" altLang="ja-JP" dirty="0">
                <a:solidFill>
                  <a:schemeClr val="tx2"/>
                </a:solidFill>
              </a:rPr>
              <a:t>+</a:t>
            </a:r>
            <a:r>
              <a:rPr lang="ja-JP" altLang="en-US" dirty="0">
                <a:solidFill>
                  <a:schemeClr val="tx2"/>
                </a:solidFill>
              </a:rPr>
              <a:t>自力 </a:t>
            </a:r>
            <a:r>
              <a:rPr lang="en-US" altLang="ja-JP" dirty="0">
                <a:solidFill>
                  <a:schemeClr val="tx2"/>
                </a:solidFill>
              </a:rPr>
              <a:t> </a:t>
            </a:r>
          </a:p>
          <a:p>
            <a:pPr algn="ctr">
              <a:lnSpc>
                <a:spcPct val="150000"/>
              </a:lnSpc>
            </a:pPr>
            <a:r>
              <a:rPr lang="en-US" altLang="ja-JP" dirty="0">
                <a:solidFill>
                  <a:schemeClr val="tx2"/>
                </a:solidFill>
              </a:rPr>
              <a:t>BAR</a:t>
            </a:r>
            <a:r>
              <a:rPr lang="ja-JP" altLang="en-US">
                <a:solidFill>
                  <a:schemeClr val="tx2"/>
                </a:solidFill>
              </a:rPr>
              <a:t>揃い：</a:t>
            </a:r>
            <a:r>
              <a:rPr lang="en-US" altLang="ja-JP">
                <a:solidFill>
                  <a:schemeClr val="tx2"/>
                </a:solidFill>
              </a:rPr>
              <a:t>200/1 </a:t>
            </a:r>
            <a:r>
              <a:rPr lang="ja-JP" altLang="en-US" dirty="0">
                <a:solidFill>
                  <a:schemeClr val="tx2"/>
                </a:solidFill>
              </a:rPr>
              <a:t>＋自力</a:t>
            </a:r>
            <a:br>
              <a:rPr lang="en-US" altLang="ja-JP" dirty="0">
                <a:solidFill>
                  <a:schemeClr val="tx2"/>
                </a:solidFill>
              </a:rPr>
            </a:br>
            <a:r>
              <a:rPr lang="ja-JP" altLang="en-US" dirty="0">
                <a:solidFill>
                  <a:schemeClr val="tx2"/>
                </a:solidFill>
              </a:rPr>
              <a:t>＋チェリーの一部＋リーチ目</a:t>
            </a:r>
            <a:r>
              <a:rPr lang="en-US" altLang="ja-JP" dirty="0">
                <a:solidFill>
                  <a:schemeClr val="tx2"/>
                </a:solidFill>
              </a:rPr>
              <a:t> </a:t>
            </a:r>
          </a:p>
          <a:p>
            <a:pPr algn="ctr">
              <a:lnSpc>
                <a:spcPct val="150000"/>
              </a:lnSpc>
            </a:pPr>
            <a:r>
              <a:rPr lang="ja-JP" altLang="en-US" dirty="0">
                <a:solidFill>
                  <a:schemeClr val="tx2"/>
                </a:solidFill>
              </a:rPr>
              <a:t>機械割：非公開</a:t>
            </a:r>
            <a:endParaRPr kumimoji="1" lang="en-US" altLang="ja-JP" dirty="0">
              <a:solidFill>
                <a:schemeClr val="tx2"/>
              </a:solidFill>
            </a:endParaRPr>
          </a:p>
        </p:txBody>
      </p:sp>
    </p:spTree>
    <p:extLst>
      <p:ext uri="{BB962C8B-B14F-4D97-AF65-F5344CB8AC3E}">
        <p14:creationId xmlns:p14="http://schemas.microsoft.com/office/powerpoint/2010/main" val="316095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5">
            <a:extLst>
              <a:ext uri="{FF2B5EF4-FFF2-40B4-BE49-F238E27FC236}">
                <a16:creationId xmlns:a16="http://schemas.microsoft.com/office/drawing/2014/main" id="{E763A7C9-1772-E38F-3D59-E30993369DB6}"/>
              </a:ext>
            </a:extLst>
          </p:cNvPr>
          <p:cNvSpPr>
            <a:spLocks noGrp="1"/>
          </p:cNvSpPr>
          <p:nvPr>
            <p:ph idx="1"/>
          </p:nvPr>
        </p:nvSpPr>
        <p:spPr>
          <a:xfrm>
            <a:off x="572495" y="252549"/>
            <a:ext cx="6125724" cy="6449808"/>
          </a:xfrm>
        </p:spPr>
        <p:txBody>
          <a:bodyPr/>
          <a:lstStyle/>
          <a:p>
            <a:pPr marL="45720" lvl="1"/>
            <a:r>
              <a:rPr lang="ja-JP" altLang="en-US" sz="2800" dirty="0"/>
              <a:t>多彩な演出！</a:t>
            </a:r>
            <a:endParaRPr lang="en-US" altLang="ja-JP" sz="1800" dirty="0"/>
          </a:p>
          <a:p>
            <a:pPr marL="331470" lvl="1" indent="-285750">
              <a:buFont typeface="Arial" panose="020B0604020202020204" pitchFamily="34" charset="0"/>
              <a:buChar char="•"/>
            </a:pPr>
            <a:r>
              <a:rPr lang="ja-JP" altLang="en-US" sz="2000" dirty="0"/>
              <a:t>ボーナス告知！  </a:t>
            </a:r>
            <a:endParaRPr lang="en-US" altLang="ja-JP" sz="2000" dirty="0"/>
          </a:p>
          <a:p>
            <a:pPr marL="45720" lvl="1"/>
            <a:r>
              <a:rPr lang="ja-JP" altLang="en-US" b="0" dirty="0"/>
              <a:t>ボーナスフラグが立ったゲームでは告知ランプがペカります！先告知もあります。</a:t>
            </a:r>
            <a:endParaRPr lang="en-US" altLang="ja-JP" b="0" dirty="0"/>
          </a:p>
          <a:p>
            <a:pPr marL="331470" lvl="1" indent="-285750">
              <a:buFont typeface="Arial" panose="020B0604020202020204" pitchFamily="34" charset="0"/>
              <a:buChar char="•"/>
            </a:pPr>
            <a:r>
              <a:rPr lang="ja-JP" altLang="en-US" sz="2000" dirty="0"/>
              <a:t>リーチ・当たり演出！  </a:t>
            </a:r>
            <a:endParaRPr lang="en-US" altLang="ja-JP" sz="2000" dirty="0"/>
          </a:p>
          <a:p>
            <a:pPr marL="45720" lvl="1"/>
            <a:r>
              <a:rPr lang="en-US" altLang="ja-JP" b="0" dirty="0"/>
              <a:t>2</a:t>
            </a:r>
            <a:r>
              <a:rPr lang="ja-JP" altLang="en-US" b="0" dirty="0"/>
              <a:t>つ同じ絵柄が揃ったらリーチと表示されます。</a:t>
            </a:r>
            <a:r>
              <a:rPr lang="en-US" altLang="ja-JP" b="0" dirty="0"/>
              <a:t> </a:t>
            </a:r>
          </a:p>
          <a:p>
            <a:pPr marL="45720" marR="0" lvl="1" indent="0" algn="l" defTabSz="914400" rtl="0" eaLnBrk="1" fontAlgn="auto" latinLnBrk="0" hangingPunct="1">
              <a:lnSpc>
                <a:spcPct val="120000"/>
              </a:lnSpc>
              <a:spcBef>
                <a:spcPts val="500"/>
              </a:spcBef>
              <a:spcAft>
                <a:spcPts val="0"/>
              </a:spcAft>
              <a:buClrTx/>
              <a:buSzTx/>
              <a:buFontTx/>
              <a:buNone/>
              <a:tabLst/>
              <a:defRPr/>
            </a:pPr>
            <a:r>
              <a:rPr lang="en-US" altLang="ja-JP" b="0" dirty="0"/>
              <a:t>3</a:t>
            </a:r>
            <a:r>
              <a:rPr lang="ja-JP" altLang="en-US" b="0" dirty="0"/>
              <a:t>つ揃うと子役は</a:t>
            </a:r>
            <a:r>
              <a:rPr lang="en-US" altLang="ja-JP" b="0" dirty="0"/>
              <a:t>GET</a:t>
            </a:r>
            <a:r>
              <a:rPr lang="ja-JP" altLang="en-US" b="0" dirty="0"/>
              <a:t>、ボーナスは当たり</a:t>
            </a:r>
            <a:r>
              <a:rPr lang="en-US" altLang="ja-JP" b="0" dirty="0"/>
              <a:t>OR</a:t>
            </a:r>
            <a:r>
              <a:rPr lang="ja-JP" altLang="en-US" b="0" dirty="0"/>
              <a:t>大当たりが表示されます。</a:t>
            </a:r>
            <a:br>
              <a:rPr lang="en-US" altLang="ja-JP" b="0" dirty="0"/>
            </a:br>
            <a:endParaRPr kumimoji="0" lang="en-US" altLang="ja-JP" sz="1600" b="0" i="0" u="none" strike="noStrike" kern="1200" cap="none" spc="120" normalizeH="0" baseline="0" noProof="0" dirty="0">
              <a:ln>
                <a:noFill/>
              </a:ln>
              <a:solidFill>
                <a:srgbClr val="000000"/>
              </a:solidFill>
              <a:effectLst/>
              <a:uLnTx/>
              <a:uFillTx/>
              <a:latin typeface="Meiryo"/>
              <a:ea typeface="+mn-ea"/>
              <a:cs typeface="+mn-cs"/>
            </a:endParaRPr>
          </a:p>
          <a:p>
            <a:pPr marL="33147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ja-JP" altLang="en-US" sz="2000" b="1" i="0" u="none" strike="noStrike" kern="1200" cap="none" spc="120" normalizeH="0" baseline="0" noProof="0" dirty="0">
                <a:ln>
                  <a:noFill/>
                </a:ln>
                <a:solidFill>
                  <a:srgbClr val="000000"/>
                </a:solidFill>
                <a:effectLst/>
                <a:uLnTx/>
                <a:uFillTx/>
                <a:latin typeface="Meiryo"/>
                <a:ea typeface="+mn-ea"/>
                <a:cs typeface="+mn-cs"/>
              </a:rPr>
              <a:t>子役予告演出！</a:t>
            </a:r>
            <a:r>
              <a:rPr lang="ja-JP" altLang="en-US" sz="2000" dirty="0"/>
              <a:t>　</a:t>
            </a:r>
            <a:endParaRPr lang="en-US" altLang="ja-JP" sz="2000" dirty="0"/>
          </a:p>
          <a:p>
            <a:pPr marL="45720" lvl="1"/>
            <a:r>
              <a:rPr lang="ja-JP" altLang="en-US" b="0" dirty="0"/>
              <a:t>レバーオン時に一定の確率で子役告知のエフェクトが表示されます。演出によりボーナスの期待度が異なります。手に汗握りますね！</a:t>
            </a:r>
            <a:br>
              <a:rPr lang="en-US" altLang="ja-JP" b="0" dirty="0"/>
            </a:br>
            <a:endParaRPr lang="en-US" altLang="ja-JP" b="0" dirty="0"/>
          </a:p>
          <a:p>
            <a:pPr marL="331470" lvl="1" indent="-285750">
              <a:buFont typeface="Arial" panose="020B0604020202020204" pitchFamily="34" charset="0"/>
              <a:buChar char="•"/>
            </a:pPr>
            <a:r>
              <a:rPr lang="ja-JP" altLang="en-US" sz="2000" dirty="0"/>
              <a:t>その他の演出！  </a:t>
            </a:r>
            <a:endParaRPr lang="en-US" altLang="ja-JP" sz="2000" dirty="0"/>
          </a:p>
          <a:p>
            <a:pPr marL="45720" lvl="1"/>
            <a:r>
              <a:rPr lang="ja-JP" altLang="en-US" b="0" dirty="0"/>
              <a:t>資料に載せた以外にも何種類かの演出を用意しています。すべて見ることが出来るか！</a:t>
            </a:r>
            <a:br>
              <a:rPr lang="en-US" altLang="ja-JP" b="0" dirty="0"/>
            </a:br>
            <a:endParaRPr lang="en-US" altLang="ja-JP" b="0" dirty="0"/>
          </a:p>
          <a:p>
            <a:pPr marL="45720" lvl="1"/>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b="0" dirty="0"/>
          </a:p>
          <a:p>
            <a:pPr marL="331470" lvl="1" indent="-285750">
              <a:buFont typeface="Arial" panose="020B0604020202020204" pitchFamily="34" charset="0"/>
              <a:buChar char="•"/>
            </a:pPr>
            <a:endParaRPr lang="en-US" altLang="ja-JP" sz="1800" dirty="0"/>
          </a:p>
        </p:txBody>
      </p:sp>
      <p:pic>
        <p:nvPicPr>
          <p:cNvPr id="4" name="図 3">
            <a:extLst>
              <a:ext uri="{FF2B5EF4-FFF2-40B4-BE49-F238E27FC236}">
                <a16:creationId xmlns:a16="http://schemas.microsoft.com/office/drawing/2014/main" id="{A66635A6-9BF3-C5CA-1114-F369F2F3FEA6}"/>
              </a:ext>
            </a:extLst>
          </p:cNvPr>
          <p:cNvPicPr>
            <a:picLocks noChangeAspect="1"/>
          </p:cNvPicPr>
          <p:nvPr/>
        </p:nvPicPr>
        <p:blipFill rotWithShape="1">
          <a:blip r:embed="rId2"/>
          <a:srcRect t="82268" r="86309"/>
          <a:stretch/>
        </p:blipFill>
        <p:spPr>
          <a:xfrm>
            <a:off x="6897737" y="598655"/>
            <a:ext cx="1079278" cy="839755"/>
          </a:xfrm>
          <a:prstGeom prst="rect">
            <a:avLst/>
          </a:prstGeom>
          <a:ln>
            <a:solidFill>
              <a:schemeClr val="tx2"/>
            </a:solidFill>
          </a:ln>
        </p:spPr>
      </p:pic>
      <p:pic>
        <p:nvPicPr>
          <p:cNvPr id="7" name="図 6">
            <a:extLst>
              <a:ext uri="{FF2B5EF4-FFF2-40B4-BE49-F238E27FC236}">
                <a16:creationId xmlns:a16="http://schemas.microsoft.com/office/drawing/2014/main" id="{1F360F86-35C3-1641-3011-CC862C5C82AA}"/>
              </a:ext>
            </a:extLst>
          </p:cNvPr>
          <p:cNvPicPr>
            <a:picLocks noChangeAspect="1"/>
          </p:cNvPicPr>
          <p:nvPr/>
        </p:nvPicPr>
        <p:blipFill rotWithShape="1">
          <a:blip r:embed="rId3"/>
          <a:srcRect l="3390" r="3390"/>
          <a:stretch/>
        </p:blipFill>
        <p:spPr>
          <a:xfrm>
            <a:off x="6839313" y="4162573"/>
            <a:ext cx="2640448" cy="569159"/>
          </a:xfrm>
          <a:prstGeom prst="rect">
            <a:avLst/>
          </a:prstGeom>
          <a:ln>
            <a:solidFill>
              <a:schemeClr val="tx2"/>
            </a:solidFill>
          </a:ln>
        </p:spPr>
      </p:pic>
      <p:pic>
        <p:nvPicPr>
          <p:cNvPr id="17" name="図 16">
            <a:extLst>
              <a:ext uri="{FF2B5EF4-FFF2-40B4-BE49-F238E27FC236}">
                <a16:creationId xmlns:a16="http://schemas.microsoft.com/office/drawing/2014/main" id="{014802F8-C3F6-6542-B924-3D7C8AB61205}"/>
              </a:ext>
            </a:extLst>
          </p:cNvPr>
          <p:cNvPicPr>
            <a:picLocks noChangeAspect="1"/>
          </p:cNvPicPr>
          <p:nvPr/>
        </p:nvPicPr>
        <p:blipFill rotWithShape="1">
          <a:blip r:embed="rId4"/>
          <a:srcRect r="1613" b="72096"/>
          <a:stretch/>
        </p:blipFill>
        <p:spPr>
          <a:xfrm>
            <a:off x="6839355" y="1858438"/>
            <a:ext cx="3117029" cy="602087"/>
          </a:xfrm>
          <a:prstGeom prst="rect">
            <a:avLst/>
          </a:prstGeom>
          <a:ln>
            <a:solidFill>
              <a:schemeClr val="tx2"/>
            </a:solidFill>
          </a:ln>
        </p:spPr>
      </p:pic>
      <p:pic>
        <p:nvPicPr>
          <p:cNvPr id="19" name="図 18">
            <a:extLst>
              <a:ext uri="{FF2B5EF4-FFF2-40B4-BE49-F238E27FC236}">
                <a16:creationId xmlns:a16="http://schemas.microsoft.com/office/drawing/2014/main" id="{FC8C8935-94DE-B849-4782-B994238E82A0}"/>
              </a:ext>
            </a:extLst>
          </p:cNvPr>
          <p:cNvPicPr>
            <a:picLocks noChangeAspect="1"/>
          </p:cNvPicPr>
          <p:nvPr/>
        </p:nvPicPr>
        <p:blipFill>
          <a:blip r:embed="rId5"/>
          <a:stretch>
            <a:fillRect/>
          </a:stretch>
        </p:blipFill>
        <p:spPr>
          <a:xfrm>
            <a:off x="6839313" y="4933031"/>
            <a:ext cx="2613043" cy="519765"/>
          </a:xfrm>
          <a:prstGeom prst="rect">
            <a:avLst/>
          </a:prstGeom>
          <a:ln>
            <a:solidFill>
              <a:schemeClr val="tx2"/>
            </a:solidFill>
          </a:ln>
        </p:spPr>
      </p:pic>
      <p:sp>
        <p:nvSpPr>
          <p:cNvPr id="20" name="コンテンツ プレースホルダー 5">
            <a:extLst>
              <a:ext uri="{FF2B5EF4-FFF2-40B4-BE49-F238E27FC236}">
                <a16:creationId xmlns:a16="http://schemas.microsoft.com/office/drawing/2014/main" id="{635A8F23-00C0-F7A4-6847-3C6F3563AAA3}"/>
              </a:ext>
            </a:extLst>
          </p:cNvPr>
          <p:cNvSpPr txBox="1">
            <a:spLocks/>
          </p:cNvSpPr>
          <p:nvPr/>
        </p:nvSpPr>
        <p:spPr>
          <a:xfrm>
            <a:off x="8112038" y="443001"/>
            <a:ext cx="2728383" cy="99540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1400" dirty="0"/>
              <a:t>ボーナス告知ランプ</a:t>
            </a:r>
            <a:endParaRPr kumimoji="0" lang="en-US" altLang="ja-JP" sz="1400" dirty="0"/>
          </a:p>
          <a:p>
            <a:pPr marL="45720" lvl="1"/>
            <a:r>
              <a:rPr lang="ja-JP" altLang="en-US" sz="1100" b="0" dirty="0"/>
              <a:t>４</a:t>
            </a:r>
            <a:r>
              <a:rPr lang="en-US" altLang="ja-JP" sz="1100" b="0" dirty="0"/>
              <a:t>/3</a:t>
            </a:r>
            <a:r>
              <a:rPr lang="ja-JP" altLang="en-US" sz="1100" b="0" dirty="0"/>
              <a:t>で停止時（後ペカ）、</a:t>
            </a:r>
            <a:endParaRPr lang="en-US" altLang="ja-JP" sz="1100" b="0" dirty="0"/>
          </a:p>
          <a:p>
            <a:pPr marL="45720" lvl="1"/>
            <a:r>
              <a:rPr lang="en-US" altLang="ja-JP" sz="1100" b="0" dirty="0"/>
              <a:t>4/</a:t>
            </a:r>
            <a:r>
              <a:rPr lang="ja-JP" altLang="en-US" sz="1100" b="0" dirty="0"/>
              <a:t>１でレバーオン時（先ペカ）</a:t>
            </a:r>
            <a:endParaRPr kumimoji="0" lang="en-US" altLang="ja-JP" sz="1100" dirty="0"/>
          </a:p>
        </p:txBody>
      </p:sp>
      <p:sp>
        <p:nvSpPr>
          <p:cNvPr id="21" name="コンテンツ プレースホルダー 5">
            <a:extLst>
              <a:ext uri="{FF2B5EF4-FFF2-40B4-BE49-F238E27FC236}">
                <a16:creationId xmlns:a16="http://schemas.microsoft.com/office/drawing/2014/main" id="{9074346F-526A-D964-4FA5-B31B36B2217E}"/>
              </a:ext>
            </a:extLst>
          </p:cNvPr>
          <p:cNvSpPr txBox="1">
            <a:spLocks/>
          </p:cNvSpPr>
          <p:nvPr/>
        </p:nvSpPr>
        <p:spPr>
          <a:xfrm>
            <a:off x="9474701" y="3973354"/>
            <a:ext cx="2613043" cy="272900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1400" dirty="0"/>
              <a:t>子役予告</a:t>
            </a:r>
            <a:endParaRPr kumimoji="0" lang="en-US" altLang="ja-JP" sz="1400" dirty="0"/>
          </a:p>
          <a:p>
            <a:pPr marL="45720" lvl="1"/>
            <a:r>
              <a:rPr kumimoji="0" lang="ja-JP" altLang="en-US" sz="1400" b="0" dirty="0"/>
              <a:t>はずれ</a:t>
            </a:r>
            <a:r>
              <a:rPr kumimoji="0" lang="en-US" altLang="ja-JP" sz="1400" b="0" dirty="0"/>
              <a:t>OR</a:t>
            </a:r>
            <a:r>
              <a:rPr kumimoji="0" lang="ja-JP" altLang="en-US" sz="1400" b="0" dirty="0"/>
              <a:t>子役</a:t>
            </a:r>
            <a:r>
              <a:rPr kumimoji="0" lang="en-US" altLang="ja-JP" sz="1400" b="0" dirty="0"/>
              <a:t>OR</a:t>
            </a:r>
            <a:r>
              <a:rPr kumimoji="0" lang="ja-JP" altLang="en-US" sz="1400" b="0" dirty="0"/>
              <a:t>ボーナス</a:t>
            </a:r>
            <a:endParaRPr kumimoji="0" lang="en-US" altLang="ja-JP" sz="1400" b="0" dirty="0"/>
          </a:p>
          <a:p>
            <a:pPr marL="45720" lvl="1"/>
            <a:r>
              <a:rPr kumimoji="0" lang="ja-JP" altLang="en-US" sz="1400" b="0" dirty="0"/>
              <a:t>期待度：小</a:t>
            </a:r>
            <a:endParaRPr kumimoji="0" lang="en-US" altLang="ja-JP" sz="1400" b="0" dirty="0"/>
          </a:p>
          <a:p>
            <a:pPr marL="45720" lvl="1"/>
            <a:r>
              <a:rPr kumimoji="0" lang="ja-JP" altLang="en-US" sz="1400" b="0" dirty="0"/>
              <a:t>どちらかの子役が確定</a:t>
            </a:r>
            <a:endParaRPr kumimoji="0" lang="en-US" altLang="ja-JP" sz="1400" b="0" dirty="0"/>
          </a:p>
          <a:p>
            <a:pPr marL="45720" lvl="1"/>
            <a:r>
              <a:rPr kumimoji="0" lang="ja-JP" altLang="en-US" sz="1400" b="0" dirty="0"/>
              <a:t>期待度：中</a:t>
            </a:r>
            <a:endParaRPr kumimoji="0" lang="en-US" altLang="ja-JP" sz="1400" b="0" dirty="0"/>
          </a:p>
          <a:p>
            <a:pPr marL="45720" lvl="1"/>
            <a:r>
              <a:rPr kumimoji="0" lang="ja-JP" altLang="en-US" sz="1400" b="0" dirty="0"/>
              <a:t>子役確定</a:t>
            </a:r>
            <a:endParaRPr kumimoji="0" lang="en-US" altLang="ja-JP" sz="1400" b="0" dirty="0"/>
          </a:p>
          <a:p>
            <a:pPr marL="45720" lvl="1"/>
            <a:r>
              <a:rPr kumimoji="0" lang="ja-JP" altLang="en-US" sz="1400" b="0" dirty="0"/>
              <a:t>期待度：中　</a:t>
            </a:r>
            <a:endParaRPr kumimoji="0" lang="en-US" altLang="ja-JP" sz="1400" b="0" dirty="0"/>
          </a:p>
          <a:p>
            <a:pPr marL="45720" lvl="1"/>
            <a:r>
              <a:rPr kumimoji="0" lang="ja-JP" altLang="en-US" sz="1400" b="0" dirty="0"/>
              <a:t>その他予告もあり</a:t>
            </a:r>
            <a:endParaRPr kumimoji="0" lang="en-US" altLang="ja-JP" sz="1400" b="0" dirty="0"/>
          </a:p>
          <a:p>
            <a:pPr marL="45720" lvl="1"/>
            <a:endParaRPr kumimoji="0" lang="en-US" altLang="ja-JP" sz="1400" b="0" dirty="0"/>
          </a:p>
        </p:txBody>
      </p:sp>
      <p:pic>
        <p:nvPicPr>
          <p:cNvPr id="23" name="図 22">
            <a:extLst>
              <a:ext uri="{FF2B5EF4-FFF2-40B4-BE49-F238E27FC236}">
                <a16:creationId xmlns:a16="http://schemas.microsoft.com/office/drawing/2014/main" id="{3FA0B387-09B5-A0EB-9A95-65DBF7F34D08}"/>
              </a:ext>
            </a:extLst>
          </p:cNvPr>
          <p:cNvPicPr>
            <a:picLocks noChangeAspect="1"/>
          </p:cNvPicPr>
          <p:nvPr/>
        </p:nvPicPr>
        <p:blipFill>
          <a:blip r:embed="rId6"/>
          <a:stretch>
            <a:fillRect/>
          </a:stretch>
        </p:blipFill>
        <p:spPr>
          <a:xfrm>
            <a:off x="6839313" y="5654095"/>
            <a:ext cx="2613044" cy="508356"/>
          </a:xfrm>
          <a:prstGeom prst="rect">
            <a:avLst/>
          </a:prstGeom>
        </p:spPr>
      </p:pic>
      <p:sp>
        <p:nvSpPr>
          <p:cNvPr id="26" name="コンテンツ プレースホルダー 5">
            <a:extLst>
              <a:ext uri="{FF2B5EF4-FFF2-40B4-BE49-F238E27FC236}">
                <a16:creationId xmlns:a16="http://schemas.microsoft.com/office/drawing/2014/main" id="{351C4525-4DFE-107F-E5F9-68B23E0EDB4F}"/>
              </a:ext>
            </a:extLst>
          </p:cNvPr>
          <p:cNvSpPr txBox="1">
            <a:spLocks/>
          </p:cNvSpPr>
          <p:nvPr/>
        </p:nvSpPr>
        <p:spPr>
          <a:xfrm>
            <a:off x="10016144" y="1835965"/>
            <a:ext cx="1914599" cy="99540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sz="1400" dirty="0"/>
              <a:t>リーチ演出・</a:t>
            </a:r>
            <a:endParaRPr kumimoji="0" lang="en-US" altLang="ja-JP" sz="1400" dirty="0"/>
          </a:p>
          <a:p>
            <a:pPr marL="45720" lvl="1"/>
            <a:r>
              <a:rPr kumimoji="0" lang="ja-JP" altLang="en-US" sz="1400" dirty="0"/>
              <a:t>当たり演出</a:t>
            </a:r>
            <a:endParaRPr kumimoji="0" lang="en-US" altLang="ja-JP" sz="1100" dirty="0"/>
          </a:p>
        </p:txBody>
      </p:sp>
      <p:pic>
        <p:nvPicPr>
          <p:cNvPr id="28" name="図 27">
            <a:extLst>
              <a:ext uri="{FF2B5EF4-FFF2-40B4-BE49-F238E27FC236}">
                <a16:creationId xmlns:a16="http://schemas.microsoft.com/office/drawing/2014/main" id="{25840105-9984-A0E9-465C-05EB37B3AAD3}"/>
              </a:ext>
            </a:extLst>
          </p:cNvPr>
          <p:cNvPicPr>
            <a:picLocks noChangeAspect="1"/>
          </p:cNvPicPr>
          <p:nvPr/>
        </p:nvPicPr>
        <p:blipFill>
          <a:blip r:embed="rId7"/>
          <a:stretch>
            <a:fillRect/>
          </a:stretch>
        </p:blipFill>
        <p:spPr>
          <a:xfrm>
            <a:off x="6839355" y="2574583"/>
            <a:ext cx="3094728" cy="591970"/>
          </a:xfrm>
          <a:prstGeom prst="rect">
            <a:avLst/>
          </a:prstGeom>
          <a:ln>
            <a:solidFill>
              <a:schemeClr val="tx2"/>
            </a:solidFill>
          </a:ln>
        </p:spPr>
      </p:pic>
      <p:sp>
        <p:nvSpPr>
          <p:cNvPr id="2" name="正方形/長方形 1">
            <a:extLst>
              <a:ext uri="{FF2B5EF4-FFF2-40B4-BE49-F238E27FC236}">
                <a16:creationId xmlns:a16="http://schemas.microsoft.com/office/drawing/2014/main" id="{BC145295-D952-C52F-2DDF-2D98CAE9FDE0}"/>
              </a:ext>
            </a:extLst>
          </p:cNvPr>
          <p:cNvSpPr/>
          <p:nvPr/>
        </p:nvSpPr>
        <p:spPr>
          <a:xfrm>
            <a:off x="572494" y="252549"/>
            <a:ext cx="2388419" cy="5898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kumimoji="1" lang="ja-JP" altLang="en-US" sz="2400" b="1" dirty="0"/>
              <a:t>多彩な演出！</a:t>
            </a:r>
          </a:p>
        </p:txBody>
      </p:sp>
      <p:pic>
        <p:nvPicPr>
          <p:cNvPr id="8" name="図 7">
            <a:extLst>
              <a:ext uri="{FF2B5EF4-FFF2-40B4-BE49-F238E27FC236}">
                <a16:creationId xmlns:a16="http://schemas.microsoft.com/office/drawing/2014/main" id="{B0586080-279B-0666-BFE7-0F987546C2B8}"/>
              </a:ext>
            </a:extLst>
          </p:cNvPr>
          <p:cNvPicPr>
            <a:picLocks noChangeAspect="1"/>
          </p:cNvPicPr>
          <p:nvPr/>
        </p:nvPicPr>
        <p:blipFill>
          <a:blip r:embed="rId8"/>
          <a:stretch>
            <a:fillRect/>
          </a:stretch>
        </p:blipFill>
        <p:spPr>
          <a:xfrm>
            <a:off x="6839355" y="3254908"/>
            <a:ext cx="3117029" cy="598177"/>
          </a:xfrm>
          <a:prstGeom prst="rect">
            <a:avLst/>
          </a:prstGeom>
          <a:ln>
            <a:solidFill>
              <a:schemeClr val="tx2"/>
            </a:solidFill>
          </a:ln>
        </p:spPr>
      </p:pic>
    </p:spTree>
    <p:extLst>
      <p:ext uri="{BB962C8B-B14F-4D97-AF65-F5344CB8AC3E}">
        <p14:creationId xmlns:p14="http://schemas.microsoft.com/office/powerpoint/2010/main" val="1288021437"/>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emplate/>
  <TotalTime>507</TotalTime>
  <Words>2561</Words>
  <Application>Microsoft Office PowerPoint</Application>
  <PresentationFormat>ワイド画面</PresentationFormat>
  <Paragraphs>202</Paragraphs>
  <Slides>17</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TwitterChirp</vt:lpstr>
      <vt:lpstr>Meiryo</vt:lpstr>
      <vt:lpstr>Arial</vt:lpstr>
      <vt:lpstr>BlocksVTI</vt:lpstr>
      <vt:lpstr>Power パチスロ 1号機 -ヨウセイVer– 解説書</vt:lpstr>
      <vt:lpstr>Power パチスロ 1号機 -ヨウセイVer–  略してパワスロ！を作りました。</vt:lpstr>
      <vt:lpstr>Power パチスロ 1号機 -ヨウセイVer– PC版／Mobile版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パチスロ 1号機 -ヨウセイVer– 解説書</dc:title>
  <dc:creator>西村 陽生</dc:creator>
  <cp:lastModifiedBy>西村 陽生</cp:lastModifiedBy>
  <cp:revision>1</cp:revision>
  <dcterms:created xsi:type="dcterms:W3CDTF">2023-06-17T16:32:50Z</dcterms:created>
  <dcterms:modified xsi:type="dcterms:W3CDTF">2023-08-06T08:44:34Z</dcterms:modified>
</cp:coreProperties>
</file>